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microsoft.com/office/2006/relationships/ui/userCustomization" Target="userCustomization/customUI.xml"/><Relationship Id="rId1" Type="http://schemas.openxmlformats.org/officeDocument/2006/relationships/officeDocument" Target="ppt/presentation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7" r:id="rId9"/>
    <p:sldId id="268" r:id="rId10"/>
    <p:sldId id="269" r:id="rId11"/>
    <p:sldId id="273" r:id="rId12"/>
    <p:sldId id="275" r:id="rId13"/>
    <p:sldId id="274" r:id="rId14"/>
    <p:sldId id="276" r:id="rId15"/>
    <p:sldId id="278" r:id="rId16"/>
    <p:sldId id="280" r:id="rId17"/>
    <p:sldId id="282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ình chiếu dạng xoay vòng" id="{CB368D9B-1BF7-427E-91BC-9871C351FB43}">
          <p14:sldIdLst>
            <p14:sldId id="256"/>
          </p14:sldIdLst>
        </p14:section>
        <p14:section name="STEP TO SOLVE PROBLEM" id="{0CCB51B6-C8C1-47F1-8494-55E6A3A013EF}">
          <p14:sldIdLst>
            <p14:sldId id="257"/>
          </p14:sldIdLst>
        </p14:section>
        <p14:section name="Pen" id="{6271FA09-F9A9-4403-902D-73729ECC8B43}">
          <p14:sldIdLst>
            <p14:sldId id="258"/>
          </p14:sldIdLst>
        </p14:section>
        <p14:section name="Untitled Section" id="{08BD1F6F-0E13-4FA2-93FA-6ECE70EC21BC}">
          <p14:sldIdLst>
            <p14:sldId id="261"/>
            <p14:sldId id="259"/>
            <p14:sldId id="260"/>
            <p14:sldId id="262"/>
            <p14:sldId id="267"/>
            <p14:sldId id="268"/>
            <p14:sldId id="269"/>
            <p14:sldId id="273"/>
            <p14:sldId id="275"/>
            <p14:sldId id="274"/>
            <p14:sldId id="276"/>
            <p14:sldId id="278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9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56" userDrawn="1">
          <p15:clr>
            <a:srgbClr val="A4A3A4"/>
          </p15:clr>
        </p15:guide>
        <p15:guide id="2" pos="3792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66"/>
    <a:srgbClr val="FFFF99"/>
    <a:srgbClr val="FFFFFF"/>
    <a:srgbClr val="CF9F6F"/>
    <a:srgbClr val="AD845B"/>
    <a:srgbClr val="996633"/>
    <a:srgbClr val="3B3BFF"/>
    <a:srgbClr val="FF9966"/>
    <a:srgbClr val="EA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59" autoAdjust="0"/>
  </p:normalViewPr>
  <p:slideViewPr>
    <p:cSldViewPr snapToGrid="0" showGuides="1">
      <p:cViewPr varScale="1">
        <p:scale>
          <a:sx n="46" d="100"/>
          <a:sy n="46" d="100"/>
        </p:scale>
        <p:origin x="62" y="638"/>
      </p:cViewPr>
      <p:guideLst>
        <p:guide orient="horz" pos="2856"/>
        <p:guide pos="3792"/>
        <p:guide pos="192"/>
        <p:guide pos="7488"/>
        <p:guide orient="horz" pos="216"/>
        <p:guide orient="horz" pos="4008"/>
      </p:guideLst>
    </p:cSldViewPr>
  </p:slideViewPr>
  <p:notesTextViewPr>
    <p:cViewPr>
      <p:scale>
        <a:sx n="1" d="1"/>
        <a:sy n="1" d="1"/>
      </p:scale>
      <p:origin x="0" y="-1574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12006-3B3C-4A6E-872B-090E9EA30E21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63E25-DBB9-4C27-9D84-44257729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8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số</a:t>
            </a:r>
            <a:r>
              <a:rPr lang="en-US" baseline="0" smtClean="0"/>
              <a:t> gốc chia thỏa mãn =180/ (số mục-1) ví dụ :5 mục, độ lệch gốc( số gốc chia thỏa mản) =180/4=45’</a:t>
            </a:r>
          </a:p>
          <a:p>
            <a:r>
              <a:rPr lang="en-US" baseline="0" smtClean="0"/>
              <a:t>xử dụng rules và thanh shapes line.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63E25-DBB9-4C27-9D84-442577290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Thống </a:t>
            </a:r>
            <a:r>
              <a:rPr lang="en-US" smtClean="0"/>
              <a:t>nhất 1</a:t>
            </a:r>
            <a:endParaRPr lang="en-US" smtClean="0"/>
          </a:p>
          <a:p>
            <a:r>
              <a:rPr lang="en-US" smtClean="0"/>
              <a:t>Đối </a:t>
            </a:r>
            <a:r>
              <a:rPr lang="en-US" smtClean="0"/>
              <a:t>lập1</a:t>
            </a:r>
            <a:endParaRPr lang="en-US" smtClean="0"/>
          </a:p>
          <a:p>
            <a:r>
              <a:rPr lang="en-US" smtClean="0"/>
              <a:t>Biến </a:t>
            </a:r>
            <a:r>
              <a:rPr lang="en-US" smtClean="0"/>
              <a:t>đổi 1</a:t>
            </a:r>
            <a:endParaRPr lang="en-US" smtClean="0"/>
          </a:p>
          <a:p>
            <a:r>
              <a:rPr lang="en-US" smtClean="0"/>
              <a:t>Trái</a:t>
            </a:r>
            <a:r>
              <a:rPr lang="en-US" baseline="0" smtClean="0"/>
              <a:t> </a:t>
            </a:r>
            <a:r>
              <a:rPr lang="en-US" baseline="0" smtClean="0"/>
              <a:t>ngược1 </a:t>
            </a:r>
            <a:endParaRPr lang="en-US" baseline="0" smtClean="0"/>
          </a:p>
          <a:p>
            <a:r>
              <a:rPr lang="en-US" baseline="0" smtClean="0"/>
              <a:t>Đấu </a:t>
            </a:r>
            <a:r>
              <a:rPr lang="en-US" baseline="0" smtClean="0"/>
              <a:t>tranh1</a:t>
            </a:r>
            <a:endParaRPr lang="en-US" baseline="0" smtClean="0"/>
          </a:p>
          <a:p>
            <a:r>
              <a:rPr lang="en-US" baseline="0" smtClean="0"/>
              <a:t>Chuyển hóa </a:t>
            </a:r>
          </a:p>
          <a:p>
            <a:r>
              <a:rPr lang="en-US" smtClean="0"/>
              <a:t>Gắn</a:t>
            </a:r>
            <a:r>
              <a:rPr lang="en-US" baseline="0" smtClean="0"/>
              <a:t> </a:t>
            </a:r>
            <a:r>
              <a:rPr lang="en-US" baseline="0" smtClean="0"/>
              <a:t>bó 1</a:t>
            </a:r>
            <a:endParaRPr lang="en-US" baseline="0" smtClean="0"/>
          </a:p>
          <a:p>
            <a:r>
              <a:rPr lang="en-US" baseline="0" smtClean="0"/>
              <a:t>Tiền </a:t>
            </a:r>
            <a:r>
              <a:rPr lang="en-US" baseline="0" smtClean="0"/>
              <a:t>đề 1</a:t>
            </a:r>
            <a:endParaRPr lang="en-US" baseline="0" smtClean="0"/>
          </a:p>
          <a:p>
            <a:r>
              <a:rPr lang="en-US" smtClean="0"/>
              <a:t>Nguồn</a:t>
            </a:r>
            <a:r>
              <a:rPr lang="en-US" baseline="0" smtClean="0"/>
              <a:t> </a:t>
            </a:r>
            <a:r>
              <a:rPr lang="en-US" baseline="0" smtClean="0"/>
              <a:t>gốc1</a:t>
            </a:r>
            <a:endParaRPr lang="en-US" baseline="0" smtClean="0"/>
          </a:p>
          <a:p>
            <a:r>
              <a:rPr lang="en-US" baseline="0" smtClean="0"/>
              <a:t>Mâu </a:t>
            </a:r>
            <a:r>
              <a:rPr lang="en-US" baseline="0" smtClean="0"/>
              <a:t>thuẫn 1</a:t>
            </a:r>
            <a:endParaRPr lang="en-US" baseline="0" smtClean="0"/>
          </a:p>
          <a:p>
            <a:r>
              <a:rPr lang="en-US" baseline="0" smtClean="0"/>
              <a:t>Đối </a:t>
            </a:r>
            <a:r>
              <a:rPr lang="en-US" baseline="0" smtClean="0"/>
              <a:t>kháng 1</a:t>
            </a:r>
            <a:endParaRPr lang="en-US" baseline="0" smtClean="0"/>
          </a:p>
          <a:p>
            <a:r>
              <a:rPr lang="en-US" smtClean="0"/>
              <a:t>Cơ</a:t>
            </a:r>
            <a:r>
              <a:rPr lang="en-US" baseline="0" smtClean="0"/>
              <a:t> </a:t>
            </a:r>
            <a:r>
              <a:rPr lang="en-US" baseline="0" smtClean="0"/>
              <a:t>bản 1</a:t>
            </a:r>
            <a:endParaRPr lang="en-US" baseline="0" smtClean="0"/>
          </a:p>
          <a:p>
            <a:r>
              <a:rPr lang="en-US" smtClean="0"/>
              <a:t>Thú</a:t>
            </a:r>
            <a:r>
              <a:rPr lang="en-US" baseline="0" smtClean="0"/>
              <a:t>c </a:t>
            </a:r>
            <a:r>
              <a:rPr lang="en-US" baseline="0" smtClean="0"/>
              <a:t>đẩy 1</a:t>
            </a:r>
            <a:endParaRPr lang="en-US" baseline="0" smtClean="0"/>
          </a:p>
          <a:p>
            <a:r>
              <a:rPr lang="en-US" baseline="0" smtClean="0"/>
              <a:t>Giải </a:t>
            </a:r>
            <a:r>
              <a:rPr lang="en-US" baseline="0" smtClean="0"/>
              <a:t>quyết1</a:t>
            </a:r>
            <a:endParaRPr lang="en-US" baseline="0" smtClean="0"/>
          </a:p>
          <a:p>
            <a:r>
              <a:rPr lang="en-US" baseline="0" smtClean="0"/>
              <a:t>Xóa </a:t>
            </a:r>
            <a:r>
              <a:rPr lang="en-US" baseline="0" smtClean="0"/>
              <a:t>bỏ1</a:t>
            </a:r>
            <a:endParaRPr lang="en-US" baseline="0" smtClean="0"/>
          </a:p>
          <a:p>
            <a:r>
              <a:rPr lang="en-US" baseline="0" smtClean="0"/>
              <a:t>Hủ </a:t>
            </a:r>
            <a:r>
              <a:rPr lang="en-US" baseline="0" smtClean="0"/>
              <a:t>tục1</a:t>
            </a:r>
            <a:endParaRPr lang="en-US" baseline="0" smtClean="0"/>
          </a:p>
          <a:p>
            <a:r>
              <a:rPr lang="en-US" baseline="0" smtClean="0"/>
              <a:t>Tri thức</a:t>
            </a:r>
          </a:p>
          <a:p>
            <a:r>
              <a:rPr lang="en-US" baseline="0" smtClean="0"/>
              <a:t>Vấn Đề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63E25-DBB9-4C27-9D84-442577290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3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3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4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2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2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80354-0005-4425-B9DB-A3E5780EEA2E}" type="datetimeFigureOut">
              <a:rPr lang="en-US" smtClean="0"/>
              <a:t>25/4/2022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A6C3D-2409-4AC3-9F24-41F700873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5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7.xml"/><Relationship Id="rId18" Type="http://schemas.openxmlformats.org/officeDocument/2006/relationships/slide" Target="slide23.xml"/><Relationship Id="rId3" Type="http://schemas.openxmlformats.org/officeDocument/2006/relationships/image" Target="../media/image25.jpg"/><Relationship Id="rId7" Type="http://schemas.openxmlformats.org/officeDocument/2006/relationships/slide" Target="slide12.xml"/><Relationship Id="rId12" Type="http://schemas.openxmlformats.org/officeDocument/2006/relationships/slide" Target="slide18.xml"/><Relationship Id="rId17" Type="http://schemas.openxmlformats.org/officeDocument/2006/relationships/slide" Target="slide22.xml"/><Relationship Id="rId2" Type="http://schemas.openxmlformats.org/officeDocument/2006/relationships/notesSlide" Target="../notesSlides/notesSlide2.xml"/><Relationship Id="rId16" Type="http://schemas.openxmlformats.org/officeDocument/2006/relationships/slide" Target="slide21.xml"/><Relationship Id="rId20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16.xml"/><Relationship Id="rId5" Type="http://schemas.openxmlformats.org/officeDocument/2006/relationships/image" Target="../media/image27.jpeg"/><Relationship Id="rId15" Type="http://schemas.openxmlformats.org/officeDocument/2006/relationships/slide" Target="slide20.xml"/><Relationship Id="rId10" Type="http://schemas.openxmlformats.org/officeDocument/2006/relationships/slide" Target="slide15.xml"/><Relationship Id="rId19" Type="http://schemas.openxmlformats.org/officeDocument/2006/relationships/slide" Target="slide24.xml"/><Relationship Id="rId4" Type="http://schemas.openxmlformats.org/officeDocument/2006/relationships/image" Target="../media/image26.png"/><Relationship Id="rId9" Type="http://schemas.openxmlformats.org/officeDocument/2006/relationships/slide" Target="slide14.xml"/><Relationship Id="rId14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752165" y="2603900"/>
            <a:ext cx="1519926" cy="1519926"/>
          </a:xfrm>
          <a:prstGeom prst="ellipse">
            <a:avLst/>
          </a:prstGeom>
          <a:gradFill>
            <a:gsLst>
              <a:gs pos="40000">
                <a:schemeClr val="bg2">
                  <a:lumMod val="90000"/>
                </a:schemeClr>
              </a:gs>
              <a:gs pos="0">
                <a:schemeClr val="bg2"/>
              </a:gs>
              <a:gs pos="100000">
                <a:schemeClr val="bg2"/>
              </a:gs>
            </a:gsLst>
            <a:lin ang="3600000" scaled="0"/>
          </a:gra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08981" y="2788253"/>
            <a:ext cx="1206294" cy="1151220"/>
          </a:xfrm>
          <a:prstGeom prst="ellipse">
            <a:avLst/>
          </a:prstGeom>
          <a:gradFill>
            <a:gsLst>
              <a:gs pos="42000">
                <a:schemeClr val="bg2">
                  <a:lumMod val="90000"/>
                </a:schemeClr>
              </a:gs>
              <a:gs pos="91000">
                <a:schemeClr val="bg1"/>
              </a:gs>
              <a:gs pos="10000">
                <a:schemeClr val="bg2"/>
              </a:gs>
            </a:gsLst>
            <a:lin ang="6000000" scaled="0"/>
          </a:gra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2145608" y="2988390"/>
            <a:ext cx="705007" cy="6942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/>
          <p:cNvGrpSpPr/>
          <p:nvPr/>
        </p:nvGrpSpPr>
        <p:grpSpPr>
          <a:xfrm>
            <a:off x="1998666" y="43983"/>
            <a:ext cx="1030116" cy="2551388"/>
            <a:chOff x="1998666" y="43983"/>
            <a:chExt cx="1030116" cy="2551388"/>
          </a:xfrm>
        </p:grpSpPr>
        <p:grpSp>
          <p:nvGrpSpPr>
            <p:cNvPr id="85" name="Group 84"/>
            <p:cNvGrpSpPr/>
            <p:nvPr/>
          </p:nvGrpSpPr>
          <p:grpSpPr>
            <a:xfrm>
              <a:off x="2035263" y="43983"/>
              <a:ext cx="953730" cy="1885934"/>
              <a:chOff x="9196238" y="398252"/>
              <a:chExt cx="1519926" cy="2953555"/>
            </a:xfrm>
            <a:gradFill>
              <a:gsLst>
                <a:gs pos="0">
                  <a:srgbClr val="FF5050"/>
                </a:gs>
                <a:gs pos="100000">
                  <a:srgbClr val="FF6600"/>
                </a:gs>
              </a:gsLst>
              <a:lin ang="6000000" scaled="0"/>
            </a:gradFill>
          </p:grpSpPr>
          <p:sp>
            <p:nvSpPr>
              <p:cNvPr id="90" name="Oval 89"/>
              <p:cNvSpPr/>
              <p:nvPr/>
            </p:nvSpPr>
            <p:spPr>
              <a:xfrm>
                <a:off x="9196238" y="398252"/>
                <a:ext cx="1519926" cy="15199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 flipV="1">
                <a:off x="9310810" y="1606794"/>
                <a:ext cx="1198652" cy="860940"/>
              </a:xfrm>
              <a:custGeom>
                <a:avLst/>
                <a:gdLst>
                  <a:gd name="connsiteX0" fmla="*/ 438947 w 1872523"/>
                  <a:gd name="connsiteY0" fmla="*/ 0 h 1755789"/>
                  <a:gd name="connsiteX1" fmla="*/ 1499898 w 1872523"/>
                  <a:gd name="connsiteY1" fmla="*/ 0 h 1755789"/>
                  <a:gd name="connsiteX2" fmla="*/ 1463362 w 1872523"/>
                  <a:gd name="connsiteY2" fmla="*/ 41025 h 1755789"/>
                  <a:gd name="connsiteX3" fmla="*/ 1222027 w 1872523"/>
                  <a:gd name="connsiteY3" fmla="*/ 760846 h 1755789"/>
                  <a:gd name="connsiteX4" fmla="*/ 1800973 w 1872523"/>
                  <a:gd name="connsiteY4" fmla="*/ 1733060 h 1755789"/>
                  <a:gd name="connsiteX5" fmla="*/ 1872523 w 1872523"/>
                  <a:gd name="connsiteY5" fmla="*/ 1755789 h 1755789"/>
                  <a:gd name="connsiteX6" fmla="*/ 0 w 1872523"/>
                  <a:gd name="connsiteY6" fmla="*/ 1755789 h 1755789"/>
                  <a:gd name="connsiteX7" fmla="*/ 152 w 1872523"/>
                  <a:gd name="connsiteY7" fmla="*/ 1755184 h 1755789"/>
                  <a:gd name="connsiteX8" fmla="*/ 77605 w 1872523"/>
                  <a:gd name="connsiteY8" fmla="*/ 1733060 h 1755789"/>
                  <a:gd name="connsiteX9" fmla="*/ 721470 w 1872523"/>
                  <a:gd name="connsiteY9" fmla="*/ 760846 h 1755789"/>
                  <a:gd name="connsiteX10" fmla="*/ 453074 w 1872523"/>
                  <a:gd name="connsiteY10" fmla="*/ 41025 h 1755789"/>
                  <a:gd name="connsiteX11" fmla="*/ 433605 w 1872523"/>
                  <a:gd name="connsiteY11" fmla="*/ 21369 h 175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2523" h="1755789">
                    <a:moveTo>
                      <a:pt x="438947" y="0"/>
                    </a:moveTo>
                    <a:lnTo>
                      <a:pt x="1499898" y="0"/>
                    </a:lnTo>
                    <a:lnTo>
                      <a:pt x="1463362" y="41025"/>
                    </a:lnTo>
                    <a:cubicBezTo>
                      <a:pt x="1314253" y="225244"/>
                      <a:pt x="1222027" y="479739"/>
                      <a:pt x="1222027" y="760846"/>
                    </a:cubicBezTo>
                    <a:cubicBezTo>
                      <a:pt x="1222027" y="1217646"/>
                      <a:pt x="1465561" y="1604172"/>
                      <a:pt x="1800973" y="1733060"/>
                    </a:cubicBezTo>
                    <a:lnTo>
                      <a:pt x="1872523" y="1755789"/>
                    </a:lnTo>
                    <a:lnTo>
                      <a:pt x="0" y="1755789"/>
                    </a:lnTo>
                    <a:lnTo>
                      <a:pt x="152" y="1755184"/>
                    </a:lnTo>
                    <a:lnTo>
                      <a:pt x="77605" y="1733060"/>
                    </a:lnTo>
                    <a:cubicBezTo>
                      <a:pt x="450628" y="1604172"/>
                      <a:pt x="721470" y="1217646"/>
                      <a:pt x="721470" y="760846"/>
                    </a:cubicBezTo>
                    <a:cubicBezTo>
                      <a:pt x="721470" y="479739"/>
                      <a:pt x="618903" y="225244"/>
                      <a:pt x="453074" y="41025"/>
                    </a:cubicBezTo>
                    <a:lnTo>
                      <a:pt x="433605" y="21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9412773" y="2284619"/>
                <a:ext cx="1067188" cy="1067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/>
            <p:cNvSpPr/>
            <p:nvPr/>
          </p:nvSpPr>
          <p:spPr>
            <a:xfrm flipH="1" flipV="1">
              <a:off x="2469095" y="2507790"/>
              <a:ext cx="86066" cy="87581"/>
            </a:xfrm>
            <a:prstGeom prst="ellipse">
              <a:avLst/>
            </a:prstGeom>
            <a:gradFill>
              <a:gsLst>
                <a:gs pos="0">
                  <a:schemeClr val="bg2"/>
                </a:gs>
                <a:gs pos="95000">
                  <a:srgbClr val="FF5050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1998666" y="106318"/>
              <a:ext cx="1030116" cy="2389021"/>
              <a:chOff x="1998666" y="106318"/>
              <a:chExt cx="1030116" cy="238902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393685" y="1924515"/>
                <a:ext cx="236468" cy="24063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5050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417328" y="2175205"/>
                <a:ext cx="189182" cy="19251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5050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451673" y="2372953"/>
                <a:ext cx="120492" cy="122386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5050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31430" y="1308538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094270" y="106318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Smiley Face 132"/>
              <p:cNvSpPr/>
              <p:nvPr/>
            </p:nvSpPr>
            <p:spPr>
              <a:xfrm>
                <a:off x="2247731" y="256533"/>
                <a:ext cx="516038" cy="516038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998666" y="1307974"/>
                <a:ext cx="1030116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US" sz="2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3346692" y="2967617"/>
            <a:ext cx="2561230" cy="953730"/>
            <a:chOff x="3346692" y="2967617"/>
            <a:chExt cx="2561230" cy="953730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150442" y="2163867"/>
              <a:ext cx="953730" cy="2561230"/>
              <a:chOff x="8770641" y="368292"/>
              <a:chExt cx="1519926" cy="4011134"/>
            </a:xfrm>
            <a:gradFill>
              <a:gsLst>
                <a:gs pos="0">
                  <a:srgbClr val="CCFF33"/>
                </a:gs>
                <a:gs pos="95000">
                  <a:srgbClr val="FFFF66"/>
                </a:gs>
              </a:gsLst>
              <a:lin ang="6000000" scaled="0"/>
            </a:gradFill>
          </p:grpSpPr>
          <p:grpSp>
            <p:nvGrpSpPr>
              <p:cNvPr id="97" name="Group 96"/>
              <p:cNvGrpSpPr/>
              <p:nvPr/>
            </p:nvGrpSpPr>
            <p:grpSpPr>
              <a:xfrm>
                <a:off x="8770641" y="368292"/>
                <a:ext cx="1519926" cy="2953555"/>
                <a:chOff x="9196236" y="398252"/>
                <a:chExt cx="1519926" cy="2953555"/>
              </a:xfrm>
              <a:grpFill/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9196236" y="398252"/>
                  <a:ext cx="1519926" cy="15199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reeform 102"/>
                <p:cNvSpPr/>
                <p:nvPr/>
              </p:nvSpPr>
              <p:spPr>
                <a:xfrm flipV="1">
                  <a:off x="9310806" y="1606795"/>
                  <a:ext cx="1198651" cy="860940"/>
                </a:xfrm>
                <a:custGeom>
                  <a:avLst/>
                  <a:gdLst>
                    <a:gd name="connsiteX0" fmla="*/ 438947 w 1872523"/>
                    <a:gd name="connsiteY0" fmla="*/ 0 h 1755789"/>
                    <a:gd name="connsiteX1" fmla="*/ 1499898 w 1872523"/>
                    <a:gd name="connsiteY1" fmla="*/ 0 h 1755789"/>
                    <a:gd name="connsiteX2" fmla="*/ 1463362 w 1872523"/>
                    <a:gd name="connsiteY2" fmla="*/ 41025 h 1755789"/>
                    <a:gd name="connsiteX3" fmla="*/ 1222027 w 1872523"/>
                    <a:gd name="connsiteY3" fmla="*/ 760846 h 1755789"/>
                    <a:gd name="connsiteX4" fmla="*/ 1800973 w 1872523"/>
                    <a:gd name="connsiteY4" fmla="*/ 1733060 h 1755789"/>
                    <a:gd name="connsiteX5" fmla="*/ 1872523 w 1872523"/>
                    <a:gd name="connsiteY5" fmla="*/ 1755789 h 1755789"/>
                    <a:gd name="connsiteX6" fmla="*/ 0 w 1872523"/>
                    <a:gd name="connsiteY6" fmla="*/ 1755789 h 1755789"/>
                    <a:gd name="connsiteX7" fmla="*/ 152 w 1872523"/>
                    <a:gd name="connsiteY7" fmla="*/ 1755184 h 1755789"/>
                    <a:gd name="connsiteX8" fmla="*/ 77605 w 1872523"/>
                    <a:gd name="connsiteY8" fmla="*/ 1733060 h 1755789"/>
                    <a:gd name="connsiteX9" fmla="*/ 721470 w 1872523"/>
                    <a:gd name="connsiteY9" fmla="*/ 760846 h 1755789"/>
                    <a:gd name="connsiteX10" fmla="*/ 453074 w 1872523"/>
                    <a:gd name="connsiteY10" fmla="*/ 41025 h 1755789"/>
                    <a:gd name="connsiteX11" fmla="*/ 433605 w 1872523"/>
                    <a:gd name="connsiteY11" fmla="*/ 21369 h 175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72523" h="1755789">
                      <a:moveTo>
                        <a:pt x="438947" y="0"/>
                      </a:moveTo>
                      <a:lnTo>
                        <a:pt x="1499898" y="0"/>
                      </a:lnTo>
                      <a:lnTo>
                        <a:pt x="1463362" y="41025"/>
                      </a:lnTo>
                      <a:cubicBezTo>
                        <a:pt x="1314253" y="225244"/>
                        <a:pt x="1222027" y="479739"/>
                        <a:pt x="1222027" y="760846"/>
                      </a:cubicBezTo>
                      <a:cubicBezTo>
                        <a:pt x="1222027" y="1217646"/>
                        <a:pt x="1465561" y="1604172"/>
                        <a:pt x="1800973" y="1733060"/>
                      </a:cubicBezTo>
                      <a:lnTo>
                        <a:pt x="1872523" y="1755789"/>
                      </a:lnTo>
                      <a:lnTo>
                        <a:pt x="0" y="1755789"/>
                      </a:lnTo>
                      <a:lnTo>
                        <a:pt x="152" y="1755184"/>
                      </a:lnTo>
                      <a:lnTo>
                        <a:pt x="77605" y="1733060"/>
                      </a:lnTo>
                      <a:cubicBezTo>
                        <a:pt x="450628" y="1604172"/>
                        <a:pt x="721470" y="1217646"/>
                        <a:pt x="721470" y="760846"/>
                      </a:cubicBezTo>
                      <a:cubicBezTo>
                        <a:pt x="721470" y="479739"/>
                        <a:pt x="618903" y="225244"/>
                        <a:pt x="453074" y="41025"/>
                      </a:cubicBezTo>
                      <a:lnTo>
                        <a:pt x="433605" y="213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9412773" y="2284619"/>
                  <a:ext cx="1067188" cy="10671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Oval 97"/>
              <p:cNvSpPr/>
              <p:nvPr/>
            </p:nvSpPr>
            <p:spPr>
              <a:xfrm>
                <a:off x="9342179" y="3328147"/>
                <a:ext cx="376850" cy="37685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9379858" y="3720752"/>
                <a:ext cx="301492" cy="30149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9434592" y="4030445"/>
                <a:ext cx="192024" cy="191669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 flipV="1">
                <a:off x="9462024" y="4242266"/>
                <a:ext cx="137160" cy="13716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FF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>
            <a:xfrm rot="5400000">
              <a:off x="4085302" y="3163993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5400000">
              <a:off x="5013202" y="3026833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Smiley Face 134"/>
            <p:cNvSpPr/>
            <p:nvPr/>
          </p:nvSpPr>
          <p:spPr>
            <a:xfrm>
              <a:off x="5162498" y="3163993"/>
              <a:ext cx="516038" cy="516038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831246" y="3148319"/>
              <a:ext cx="103011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  <a:endPara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3026435" y="3936165"/>
            <a:ext cx="1956194" cy="1950236"/>
            <a:chOff x="3026435" y="3936165"/>
            <a:chExt cx="1956194" cy="1950236"/>
          </a:xfrm>
        </p:grpSpPr>
        <p:sp>
          <p:nvSpPr>
            <p:cNvPr id="126" name="Oval 125"/>
            <p:cNvSpPr/>
            <p:nvPr/>
          </p:nvSpPr>
          <p:spPr>
            <a:xfrm rot="8100000">
              <a:off x="4028899" y="4915882"/>
              <a:ext cx="953730" cy="970519"/>
            </a:xfrm>
            <a:prstGeom prst="ellipse">
              <a:avLst/>
            </a:prstGeom>
            <a:gradFill>
              <a:gsLst>
                <a:gs pos="0">
                  <a:srgbClr val="00FF00"/>
                </a:gs>
                <a:gs pos="95000">
                  <a:srgbClr val="66FF99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3026435" y="3936165"/>
              <a:ext cx="1897271" cy="1889304"/>
              <a:chOff x="2633155" y="3936165"/>
              <a:chExt cx="1897271" cy="1889304"/>
            </a:xfrm>
          </p:grpSpPr>
          <p:sp>
            <p:nvSpPr>
              <p:cNvPr id="127" name="Freeform 126"/>
              <p:cNvSpPr/>
              <p:nvPr/>
            </p:nvSpPr>
            <p:spPr>
              <a:xfrm rot="8100000" flipV="1">
                <a:off x="3359958" y="4708934"/>
                <a:ext cx="752135" cy="549736"/>
              </a:xfrm>
              <a:custGeom>
                <a:avLst/>
                <a:gdLst>
                  <a:gd name="connsiteX0" fmla="*/ 438947 w 1872523"/>
                  <a:gd name="connsiteY0" fmla="*/ 0 h 1755789"/>
                  <a:gd name="connsiteX1" fmla="*/ 1499898 w 1872523"/>
                  <a:gd name="connsiteY1" fmla="*/ 0 h 1755789"/>
                  <a:gd name="connsiteX2" fmla="*/ 1463362 w 1872523"/>
                  <a:gd name="connsiteY2" fmla="*/ 41025 h 1755789"/>
                  <a:gd name="connsiteX3" fmla="*/ 1222027 w 1872523"/>
                  <a:gd name="connsiteY3" fmla="*/ 760846 h 1755789"/>
                  <a:gd name="connsiteX4" fmla="*/ 1800973 w 1872523"/>
                  <a:gd name="connsiteY4" fmla="*/ 1733060 h 1755789"/>
                  <a:gd name="connsiteX5" fmla="*/ 1872523 w 1872523"/>
                  <a:gd name="connsiteY5" fmla="*/ 1755789 h 1755789"/>
                  <a:gd name="connsiteX6" fmla="*/ 0 w 1872523"/>
                  <a:gd name="connsiteY6" fmla="*/ 1755789 h 1755789"/>
                  <a:gd name="connsiteX7" fmla="*/ 152 w 1872523"/>
                  <a:gd name="connsiteY7" fmla="*/ 1755184 h 1755789"/>
                  <a:gd name="connsiteX8" fmla="*/ 77605 w 1872523"/>
                  <a:gd name="connsiteY8" fmla="*/ 1733060 h 1755789"/>
                  <a:gd name="connsiteX9" fmla="*/ 721470 w 1872523"/>
                  <a:gd name="connsiteY9" fmla="*/ 760846 h 1755789"/>
                  <a:gd name="connsiteX10" fmla="*/ 453074 w 1872523"/>
                  <a:gd name="connsiteY10" fmla="*/ 41025 h 1755789"/>
                  <a:gd name="connsiteX11" fmla="*/ 433605 w 1872523"/>
                  <a:gd name="connsiteY11" fmla="*/ 21369 h 175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2523" h="1755789">
                    <a:moveTo>
                      <a:pt x="438947" y="0"/>
                    </a:moveTo>
                    <a:lnTo>
                      <a:pt x="1499898" y="0"/>
                    </a:lnTo>
                    <a:lnTo>
                      <a:pt x="1463362" y="41025"/>
                    </a:lnTo>
                    <a:cubicBezTo>
                      <a:pt x="1314253" y="225244"/>
                      <a:pt x="1222027" y="479739"/>
                      <a:pt x="1222027" y="760846"/>
                    </a:cubicBezTo>
                    <a:cubicBezTo>
                      <a:pt x="1222027" y="1217646"/>
                      <a:pt x="1465561" y="1604172"/>
                      <a:pt x="1800973" y="1733060"/>
                    </a:cubicBezTo>
                    <a:lnTo>
                      <a:pt x="1872523" y="1755789"/>
                    </a:lnTo>
                    <a:lnTo>
                      <a:pt x="0" y="1755789"/>
                    </a:lnTo>
                    <a:lnTo>
                      <a:pt x="152" y="1755184"/>
                    </a:lnTo>
                    <a:lnTo>
                      <a:pt x="77605" y="1733060"/>
                    </a:lnTo>
                    <a:cubicBezTo>
                      <a:pt x="450628" y="1604172"/>
                      <a:pt x="721470" y="1217646"/>
                      <a:pt x="721470" y="760846"/>
                    </a:cubicBezTo>
                    <a:cubicBezTo>
                      <a:pt x="721470" y="479739"/>
                      <a:pt x="618903" y="225244"/>
                      <a:pt x="453074" y="41025"/>
                    </a:cubicBezTo>
                    <a:lnTo>
                      <a:pt x="433605" y="21369"/>
                    </a:lnTo>
                    <a:close/>
                  </a:path>
                </a:pathLst>
              </a:custGeom>
              <a:gradFill>
                <a:gsLst>
                  <a:gs pos="0">
                    <a:srgbClr val="00FF00"/>
                  </a:gs>
                  <a:gs pos="95000">
                    <a:srgbClr val="66FF99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rot="8100000">
                <a:off x="3032521" y="4306559"/>
                <a:ext cx="669644" cy="681432"/>
              </a:xfrm>
              <a:prstGeom prst="ellipse">
                <a:avLst/>
              </a:prstGeom>
              <a:gradFill>
                <a:gsLst>
                  <a:gs pos="0">
                    <a:srgbClr val="00FF00"/>
                  </a:gs>
                  <a:gs pos="95000">
                    <a:srgbClr val="66FF99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rot="8100000">
                <a:off x="2916576" y="4218262"/>
                <a:ext cx="236468" cy="24063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66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rot="8100000">
                <a:off x="2779967" y="4082069"/>
                <a:ext cx="189182" cy="19251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66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rot="8100000">
                <a:off x="2699275" y="4002095"/>
                <a:ext cx="120492" cy="122386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66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rot="8100000" flipH="1" flipV="1">
                <a:off x="2633155" y="3936165"/>
                <a:ext cx="86066" cy="87581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66FF66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rot="8100000">
                <a:off x="3091515" y="4367508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rot="8100000">
                <a:off x="3707466" y="5002509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Smiley Face 135"/>
              <p:cNvSpPr/>
              <p:nvPr/>
            </p:nvSpPr>
            <p:spPr>
              <a:xfrm>
                <a:off x="3855137" y="5138537"/>
                <a:ext cx="516038" cy="516038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829675" y="4378597"/>
                <a:ext cx="1030116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  <a:endParaRPr lang="en-US" sz="28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1982420" y="4123826"/>
            <a:ext cx="1030116" cy="2561230"/>
            <a:chOff x="1982420" y="4123826"/>
            <a:chExt cx="1030116" cy="2561230"/>
          </a:xfrm>
        </p:grpSpPr>
        <p:grpSp>
          <p:nvGrpSpPr>
            <p:cNvPr id="106" name="Group 105"/>
            <p:cNvGrpSpPr/>
            <p:nvPr/>
          </p:nvGrpSpPr>
          <p:grpSpPr>
            <a:xfrm rot="10800000">
              <a:off x="2032759" y="4123826"/>
              <a:ext cx="953730" cy="2561230"/>
              <a:chOff x="8770641" y="368292"/>
              <a:chExt cx="1519926" cy="4011134"/>
            </a:xfrm>
            <a:gradFill>
              <a:gsLst>
                <a:gs pos="0">
                  <a:srgbClr val="CC66FF"/>
                </a:gs>
                <a:gs pos="95000">
                  <a:srgbClr val="9966FF"/>
                </a:gs>
              </a:gsLst>
              <a:lin ang="6000000" scaled="0"/>
            </a:gradFill>
          </p:grpSpPr>
          <p:grpSp>
            <p:nvGrpSpPr>
              <p:cNvPr id="109" name="Group 108"/>
              <p:cNvGrpSpPr/>
              <p:nvPr/>
            </p:nvGrpSpPr>
            <p:grpSpPr>
              <a:xfrm>
                <a:off x="8770641" y="368292"/>
                <a:ext cx="1519926" cy="2953555"/>
                <a:chOff x="9196236" y="398252"/>
                <a:chExt cx="1519926" cy="2953555"/>
              </a:xfrm>
              <a:grpFill/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9196236" y="398252"/>
                  <a:ext cx="1519926" cy="15199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 114"/>
                <p:cNvSpPr/>
                <p:nvPr/>
              </p:nvSpPr>
              <p:spPr>
                <a:xfrm flipV="1">
                  <a:off x="9310806" y="1606795"/>
                  <a:ext cx="1198651" cy="860940"/>
                </a:xfrm>
                <a:custGeom>
                  <a:avLst/>
                  <a:gdLst>
                    <a:gd name="connsiteX0" fmla="*/ 438947 w 1872523"/>
                    <a:gd name="connsiteY0" fmla="*/ 0 h 1755789"/>
                    <a:gd name="connsiteX1" fmla="*/ 1499898 w 1872523"/>
                    <a:gd name="connsiteY1" fmla="*/ 0 h 1755789"/>
                    <a:gd name="connsiteX2" fmla="*/ 1463362 w 1872523"/>
                    <a:gd name="connsiteY2" fmla="*/ 41025 h 1755789"/>
                    <a:gd name="connsiteX3" fmla="*/ 1222027 w 1872523"/>
                    <a:gd name="connsiteY3" fmla="*/ 760846 h 1755789"/>
                    <a:gd name="connsiteX4" fmla="*/ 1800973 w 1872523"/>
                    <a:gd name="connsiteY4" fmla="*/ 1733060 h 1755789"/>
                    <a:gd name="connsiteX5" fmla="*/ 1872523 w 1872523"/>
                    <a:gd name="connsiteY5" fmla="*/ 1755789 h 1755789"/>
                    <a:gd name="connsiteX6" fmla="*/ 0 w 1872523"/>
                    <a:gd name="connsiteY6" fmla="*/ 1755789 h 1755789"/>
                    <a:gd name="connsiteX7" fmla="*/ 152 w 1872523"/>
                    <a:gd name="connsiteY7" fmla="*/ 1755184 h 1755789"/>
                    <a:gd name="connsiteX8" fmla="*/ 77605 w 1872523"/>
                    <a:gd name="connsiteY8" fmla="*/ 1733060 h 1755789"/>
                    <a:gd name="connsiteX9" fmla="*/ 721470 w 1872523"/>
                    <a:gd name="connsiteY9" fmla="*/ 760846 h 1755789"/>
                    <a:gd name="connsiteX10" fmla="*/ 453074 w 1872523"/>
                    <a:gd name="connsiteY10" fmla="*/ 41025 h 1755789"/>
                    <a:gd name="connsiteX11" fmla="*/ 433605 w 1872523"/>
                    <a:gd name="connsiteY11" fmla="*/ 21369 h 175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72523" h="1755789">
                      <a:moveTo>
                        <a:pt x="438947" y="0"/>
                      </a:moveTo>
                      <a:lnTo>
                        <a:pt x="1499898" y="0"/>
                      </a:lnTo>
                      <a:lnTo>
                        <a:pt x="1463362" y="41025"/>
                      </a:lnTo>
                      <a:cubicBezTo>
                        <a:pt x="1314253" y="225244"/>
                        <a:pt x="1222027" y="479739"/>
                        <a:pt x="1222027" y="760846"/>
                      </a:cubicBezTo>
                      <a:cubicBezTo>
                        <a:pt x="1222027" y="1217646"/>
                        <a:pt x="1465561" y="1604172"/>
                        <a:pt x="1800973" y="1733060"/>
                      </a:cubicBezTo>
                      <a:lnTo>
                        <a:pt x="1872523" y="1755789"/>
                      </a:lnTo>
                      <a:lnTo>
                        <a:pt x="0" y="1755789"/>
                      </a:lnTo>
                      <a:lnTo>
                        <a:pt x="152" y="1755184"/>
                      </a:lnTo>
                      <a:lnTo>
                        <a:pt x="77605" y="1733060"/>
                      </a:lnTo>
                      <a:cubicBezTo>
                        <a:pt x="450628" y="1604172"/>
                        <a:pt x="721470" y="1217646"/>
                        <a:pt x="721470" y="760846"/>
                      </a:cubicBezTo>
                      <a:cubicBezTo>
                        <a:pt x="721470" y="479739"/>
                        <a:pt x="618903" y="225244"/>
                        <a:pt x="453074" y="41025"/>
                      </a:cubicBezTo>
                      <a:lnTo>
                        <a:pt x="433605" y="213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9412773" y="2284619"/>
                  <a:ext cx="1067188" cy="10671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0" name="Oval 109"/>
              <p:cNvSpPr/>
              <p:nvPr/>
            </p:nvSpPr>
            <p:spPr>
              <a:xfrm>
                <a:off x="9342179" y="3328147"/>
                <a:ext cx="376850" cy="37685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9966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9379858" y="3720752"/>
                <a:ext cx="301492" cy="30149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9966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9434592" y="4030445"/>
                <a:ext cx="192024" cy="191669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9966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 flipV="1">
                <a:off x="9462024" y="4242266"/>
                <a:ext cx="137160" cy="13716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9966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Oval 106"/>
            <p:cNvSpPr/>
            <p:nvPr/>
          </p:nvSpPr>
          <p:spPr>
            <a:xfrm rot="10800000">
              <a:off x="2241473" y="4862436"/>
              <a:ext cx="548640" cy="548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0800000">
              <a:off x="2104313" y="5790336"/>
              <a:ext cx="82296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Smiley Face 136"/>
            <p:cNvSpPr/>
            <p:nvPr/>
          </p:nvSpPr>
          <p:spPr>
            <a:xfrm>
              <a:off x="2251727" y="5946790"/>
              <a:ext cx="516038" cy="516038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982420" y="4867564"/>
              <a:ext cx="103011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05</a:t>
              </a:r>
              <a:endPara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147365" y="1199235"/>
            <a:ext cx="2118375" cy="1618277"/>
            <a:chOff x="3147365" y="1199235"/>
            <a:chExt cx="2118375" cy="1618277"/>
          </a:xfrm>
        </p:grpSpPr>
        <p:grpSp>
          <p:nvGrpSpPr>
            <p:cNvPr id="148" name="Group 147"/>
            <p:cNvGrpSpPr/>
            <p:nvPr/>
          </p:nvGrpSpPr>
          <p:grpSpPr>
            <a:xfrm rot="2700000">
              <a:off x="3845908" y="733133"/>
              <a:ext cx="953730" cy="1885934"/>
              <a:chOff x="9196235" y="398252"/>
              <a:chExt cx="1519926" cy="2953555"/>
            </a:xfrm>
            <a:gradFill>
              <a:gsLst>
                <a:gs pos="0">
                  <a:srgbClr val="00CCFF"/>
                </a:gs>
                <a:gs pos="100000">
                  <a:srgbClr val="6699FF"/>
                </a:gs>
              </a:gsLst>
              <a:lin ang="6000000" scaled="0"/>
            </a:gradFill>
          </p:grpSpPr>
          <p:sp>
            <p:nvSpPr>
              <p:cNvPr id="158" name="Oval 157"/>
              <p:cNvSpPr/>
              <p:nvPr/>
            </p:nvSpPr>
            <p:spPr>
              <a:xfrm>
                <a:off x="9196235" y="398252"/>
                <a:ext cx="1519926" cy="15199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reeform 158"/>
              <p:cNvSpPr/>
              <p:nvPr/>
            </p:nvSpPr>
            <p:spPr>
              <a:xfrm flipV="1">
                <a:off x="9310810" y="1606794"/>
                <a:ext cx="1198652" cy="860940"/>
              </a:xfrm>
              <a:custGeom>
                <a:avLst/>
                <a:gdLst>
                  <a:gd name="connsiteX0" fmla="*/ 438947 w 1872523"/>
                  <a:gd name="connsiteY0" fmla="*/ 0 h 1755789"/>
                  <a:gd name="connsiteX1" fmla="*/ 1499898 w 1872523"/>
                  <a:gd name="connsiteY1" fmla="*/ 0 h 1755789"/>
                  <a:gd name="connsiteX2" fmla="*/ 1463362 w 1872523"/>
                  <a:gd name="connsiteY2" fmla="*/ 41025 h 1755789"/>
                  <a:gd name="connsiteX3" fmla="*/ 1222027 w 1872523"/>
                  <a:gd name="connsiteY3" fmla="*/ 760846 h 1755789"/>
                  <a:gd name="connsiteX4" fmla="*/ 1800973 w 1872523"/>
                  <a:gd name="connsiteY4" fmla="*/ 1733060 h 1755789"/>
                  <a:gd name="connsiteX5" fmla="*/ 1872523 w 1872523"/>
                  <a:gd name="connsiteY5" fmla="*/ 1755789 h 1755789"/>
                  <a:gd name="connsiteX6" fmla="*/ 0 w 1872523"/>
                  <a:gd name="connsiteY6" fmla="*/ 1755789 h 1755789"/>
                  <a:gd name="connsiteX7" fmla="*/ 152 w 1872523"/>
                  <a:gd name="connsiteY7" fmla="*/ 1755184 h 1755789"/>
                  <a:gd name="connsiteX8" fmla="*/ 77605 w 1872523"/>
                  <a:gd name="connsiteY8" fmla="*/ 1733060 h 1755789"/>
                  <a:gd name="connsiteX9" fmla="*/ 721470 w 1872523"/>
                  <a:gd name="connsiteY9" fmla="*/ 760846 h 1755789"/>
                  <a:gd name="connsiteX10" fmla="*/ 453074 w 1872523"/>
                  <a:gd name="connsiteY10" fmla="*/ 41025 h 1755789"/>
                  <a:gd name="connsiteX11" fmla="*/ 433605 w 1872523"/>
                  <a:gd name="connsiteY11" fmla="*/ 21369 h 175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2523" h="1755789">
                    <a:moveTo>
                      <a:pt x="438947" y="0"/>
                    </a:moveTo>
                    <a:lnTo>
                      <a:pt x="1499898" y="0"/>
                    </a:lnTo>
                    <a:lnTo>
                      <a:pt x="1463362" y="41025"/>
                    </a:lnTo>
                    <a:cubicBezTo>
                      <a:pt x="1314253" y="225244"/>
                      <a:pt x="1222027" y="479739"/>
                      <a:pt x="1222027" y="760846"/>
                    </a:cubicBezTo>
                    <a:cubicBezTo>
                      <a:pt x="1222027" y="1217646"/>
                      <a:pt x="1465561" y="1604172"/>
                      <a:pt x="1800973" y="1733060"/>
                    </a:cubicBezTo>
                    <a:lnTo>
                      <a:pt x="1872523" y="1755789"/>
                    </a:lnTo>
                    <a:lnTo>
                      <a:pt x="0" y="1755789"/>
                    </a:lnTo>
                    <a:lnTo>
                      <a:pt x="152" y="1755184"/>
                    </a:lnTo>
                    <a:lnTo>
                      <a:pt x="77605" y="1733060"/>
                    </a:lnTo>
                    <a:cubicBezTo>
                      <a:pt x="450628" y="1604172"/>
                      <a:pt x="721470" y="1217646"/>
                      <a:pt x="721470" y="760846"/>
                    </a:cubicBezTo>
                    <a:cubicBezTo>
                      <a:pt x="721470" y="479739"/>
                      <a:pt x="618903" y="225244"/>
                      <a:pt x="453074" y="41025"/>
                    </a:cubicBezTo>
                    <a:lnTo>
                      <a:pt x="433605" y="213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9412773" y="2284619"/>
                <a:ext cx="1067188" cy="1067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3147365" y="1264992"/>
              <a:ext cx="2038546" cy="1552520"/>
              <a:chOff x="2754085" y="1264992"/>
              <a:chExt cx="2038546" cy="1552520"/>
            </a:xfrm>
          </p:grpSpPr>
          <p:sp>
            <p:nvSpPr>
              <p:cNvPr id="86" name="Oval 85"/>
              <p:cNvSpPr/>
              <p:nvPr/>
            </p:nvSpPr>
            <p:spPr>
              <a:xfrm rot="2700000">
                <a:off x="3038264" y="2295541"/>
                <a:ext cx="236468" cy="240630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33CC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2700000">
                <a:off x="2901655" y="2479853"/>
                <a:ext cx="189182" cy="192512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33CC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 rot="2700000">
                <a:off x="2820963" y="2629951"/>
                <a:ext cx="120492" cy="122386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33CC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 rot="2700000" flipH="1" flipV="1">
                <a:off x="2754843" y="2730688"/>
                <a:ext cx="86066" cy="87581"/>
              </a:xfrm>
              <a:prstGeom prst="ellipse">
                <a:avLst/>
              </a:prstGeom>
              <a:gradFill>
                <a:gsLst>
                  <a:gs pos="0">
                    <a:schemeClr val="bg2"/>
                  </a:gs>
                  <a:gs pos="95000">
                    <a:srgbClr val="33CCFF"/>
                  </a:gs>
                </a:gsLst>
                <a:lin ang="6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" name="Group 149"/>
              <p:cNvGrpSpPr/>
              <p:nvPr/>
            </p:nvGrpSpPr>
            <p:grpSpPr>
              <a:xfrm rot="2700000">
                <a:off x="3505299" y="800620"/>
                <a:ext cx="822960" cy="1751704"/>
                <a:chOff x="2030013" y="1495585"/>
                <a:chExt cx="822960" cy="1751704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170229" y="2698649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030013" y="1495585"/>
                  <a:ext cx="822960" cy="822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Smiley Face 155"/>
                <p:cNvSpPr/>
                <p:nvPr/>
              </p:nvSpPr>
              <p:spPr>
                <a:xfrm rot="18900000">
                  <a:off x="2165283" y="1629835"/>
                  <a:ext cx="516038" cy="516038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0" name="Rectangle 139"/>
            <p:cNvSpPr/>
            <p:nvPr/>
          </p:nvSpPr>
          <p:spPr>
            <a:xfrm>
              <a:off x="3345398" y="1828249"/>
              <a:ext cx="103011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6881534" y="424835"/>
            <a:ext cx="137389" cy="940093"/>
          </a:xfrm>
          <a:prstGeom prst="rect">
            <a:avLst/>
          </a:prstGeom>
          <a:gradFill>
            <a:gsLst>
              <a:gs pos="0">
                <a:srgbClr val="FF5050"/>
              </a:gs>
              <a:gs pos="100000">
                <a:srgbClr val="FF6600"/>
              </a:gs>
            </a:gsLst>
            <a:lin ang="60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6881534" y="1645186"/>
            <a:ext cx="137160" cy="941832"/>
          </a:xfrm>
          <a:prstGeom prst="rect">
            <a:avLst/>
          </a:prstGeom>
          <a:gradFill>
            <a:gsLst>
              <a:gs pos="0">
                <a:srgbClr val="00CCFF"/>
              </a:gs>
              <a:gs pos="100000">
                <a:srgbClr val="6699FF"/>
              </a:gs>
            </a:gsLst>
            <a:lin ang="60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6881271" y="2970316"/>
            <a:ext cx="137652" cy="941832"/>
          </a:xfrm>
          <a:prstGeom prst="rect">
            <a:avLst/>
          </a:prstGeom>
          <a:gradFill>
            <a:gsLst>
              <a:gs pos="0">
                <a:srgbClr val="CCFF33"/>
              </a:gs>
              <a:gs pos="95000">
                <a:srgbClr val="FFFF66"/>
              </a:gs>
            </a:gsLst>
            <a:lin ang="60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6881271" y="4259491"/>
            <a:ext cx="137652" cy="941832"/>
          </a:xfrm>
          <a:prstGeom prst="rect">
            <a:avLst/>
          </a:prstGeom>
          <a:gradFill>
            <a:gsLst>
              <a:gs pos="0">
                <a:srgbClr val="00FF00"/>
              </a:gs>
              <a:gs pos="95000">
                <a:srgbClr val="66FF99"/>
              </a:gs>
            </a:gsLst>
            <a:lin ang="60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6903568" y="5636588"/>
            <a:ext cx="137652" cy="941832"/>
          </a:xfrm>
          <a:prstGeom prst="rect">
            <a:avLst/>
          </a:prstGeom>
          <a:gradFill>
            <a:gsLst>
              <a:gs pos="0">
                <a:srgbClr val="CC66FF"/>
              </a:gs>
              <a:gs pos="95000">
                <a:srgbClr val="9966FF"/>
              </a:gs>
            </a:gsLst>
            <a:lin ang="60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6962042" y="312307"/>
            <a:ext cx="1444626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016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5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1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6970400" y="1534452"/>
            <a:ext cx="144462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6699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</a:t>
            </a:r>
            <a:r>
              <a:rPr lang="en-US" sz="2000" b="1" smtClean="0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6699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2000" b="1">
              <a:ln w="1016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6699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973177" y="2870053"/>
            <a:ext cx="1444627" cy="400110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0160">
                  <a:solidFill>
                    <a:srgbClr val="92D050"/>
                  </a:solidFill>
                  <a:prstDash val="solid"/>
                </a:ln>
                <a:solidFill>
                  <a:srgbClr val="CCFF3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</a:t>
            </a:r>
            <a:r>
              <a:rPr lang="en-US" sz="2000" b="1" smtClean="0">
                <a:ln w="10160">
                  <a:solidFill>
                    <a:srgbClr val="92D050"/>
                  </a:solidFill>
                  <a:prstDash val="solid"/>
                </a:ln>
                <a:solidFill>
                  <a:srgbClr val="CCFF3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2000" b="1">
              <a:ln w="10160">
                <a:solidFill>
                  <a:srgbClr val="92D050"/>
                </a:solidFill>
                <a:prstDash val="solid"/>
              </a:ln>
              <a:solidFill>
                <a:srgbClr val="CCFF3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6993764" y="4146605"/>
            <a:ext cx="144462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0160">
                  <a:solidFill>
                    <a:srgbClr val="00B0F0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</a:t>
            </a:r>
            <a:r>
              <a:rPr lang="en-US" sz="2000" b="1" smtClean="0">
                <a:ln w="10160">
                  <a:solidFill>
                    <a:srgbClr val="00B0F0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sz="2000" b="1">
              <a:ln w="10160">
                <a:solidFill>
                  <a:srgbClr val="00B0F0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993764" y="5545954"/>
            <a:ext cx="144462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0160">
                  <a:solidFill>
                    <a:srgbClr val="9933FF"/>
                  </a:solidFill>
                  <a:prstDash val="solid"/>
                </a:ln>
                <a:solidFill>
                  <a:srgbClr val="99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</a:t>
            </a:r>
            <a:r>
              <a:rPr lang="en-US" sz="2000" b="1" smtClean="0">
                <a:ln w="10160">
                  <a:solidFill>
                    <a:srgbClr val="9933FF"/>
                  </a:solidFill>
                  <a:prstDash val="solid"/>
                </a:ln>
                <a:solidFill>
                  <a:srgbClr val="9933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2000" b="1">
              <a:ln w="10160">
                <a:solidFill>
                  <a:srgbClr val="9933FF"/>
                </a:solidFill>
                <a:prstDash val="solid"/>
              </a:ln>
              <a:solidFill>
                <a:srgbClr val="9933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099431" y="699231"/>
            <a:ext cx="52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Điền mô tả cho các mục nội dung ở đây điền nhiều đúng 2 dòng như này là đẹp</a:t>
            </a:r>
            <a:endParaRPr 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099431" y="1938205"/>
            <a:ext cx="52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Điền mô tả cho các mục nội dung ở đây điền nhiều đúng 2 dòng như này là đẹp</a:t>
            </a:r>
            <a:endParaRPr 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018694" y="3272231"/>
            <a:ext cx="52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Điền mô tả cho các mục nội dung ở đây điền nhiều đúng 2 dòng như này là đẹp</a:t>
            </a:r>
            <a:endParaRPr 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7056139" y="4520956"/>
            <a:ext cx="52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Điền mô tả cho các mục nội dung ở đây điền nhiều đúng 2 dòng như này là đẹp</a:t>
            </a:r>
            <a:endParaRPr 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041220" y="5911730"/>
            <a:ext cx="522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Điền mô tả cho các mục nội dung ở đây điền nhiều đúng 2 dòng như này là đẹp</a:t>
            </a:r>
            <a:endParaRPr 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9" name="Freeform 208"/>
          <p:cNvSpPr/>
          <p:nvPr/>
        </p:nvSpPr>
        <p:spPr>
          <a:xfrm rot="5662784">
            <a:off x="3155904" y="631561"/>
            <a:ext cx="531474" cy="1475032"/>
          </a:xfrm>
          <a:custGeom>
            <a:avLst/>
            <a:gdLst>
              <a:gd name="connsiteX0" fmla="*/ 548 w 531474"/>
              <a:gd name="connsiteY0" fmla="*/ 1475032 h 1475032"/>
              <a:gd name="connsiteX1" fmla="*/ 358595 w 531474"/>
              <a:gd name="connsiteY1" fmla="*/ 150923 h 1475032"/>
              <a:gd name="connsiteX2" fmla="*/ 460199 w 531474"/>
              <a:gd name="connsiteY2" fmla="*/ 0 h 1475032"/>
              <a:gd name="connsiteX3" fmla="*/ 526379 w 531474"/>
              <a:gd name="connsiteY3" fmla="*/ 80108 h 1475032"/>
              <a:gd name="connsiteX4" fmla="*/ 531474 w 531474"/>
              <a:gd name="connsiteY4" fmla="*/ 85630 h 1475032"/>
              <a:gd name="connsiteX5" fmla="*/ 448865 w 531474"/>
              <a:gd name="connsiteY5" fmla="*/ 208553 h 1475032"/>
              <a:gd name="connsiteX6" fmla="*/ 107613 w 531474"/>
              <a:gd name="connsiteY6" fmla="*/ 1472637 h 147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474" h="1475032">
                <a:moveTo>
                  <a:pt x="548" y="1475032"/>
                </a:moveTo>
                <a:cubicBezTo>
                  <a:pt x="-9598" y="993302"/>
                  <a:pt x="121396" y="536064"/>
                  <a:pt x="358595" y="150923"/>
                </a:cubicBezTo>
                <a:lnTo>
                  <a:pt x="460199" y="0"/>
                </a:lnTo>
                <a:lnTo>
                  <a:pt x="526379" y="80108"/>
                </a:lnTo>
                <a:lnTo>
                  <a:pt x="531474" y="85630"/>
                </a:lnTo>
                <a:lnTo>
                  <a:pt x="448865" y="208553"/>
                </a:lnTo>
                <a:cubicBezTo>
                  <a:pt x="222798" y="576263"/>
                  <a:pt x="97955" y="1012765"/>
                  <a:pt x="107613" y="1472637"/>
                </a:cubicBezTo>
                <a:close/>
              </a:path>
            </a:pathLst>
          </a:custGeom>
          <a:gradFill>
            <a:gsLst>
              <a:gs pos="100000">
                <a:srgbClr val="FF5050"/>
              </a:gs>
              <a:gs pos="0">
                <a:srgbClr val="00CC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Freeform 211"/>
          <p:cNvSpPr/>
          <p:nvPr/>
        </p:nvSpPr>
        <p:spPr>
          <a:xfrm rot="4268247">
            <a:off x="3910773" y="2417135"/>
            <a:ext cx="1400850" cy="237189"/>
          </a:xfrm>
          <a:custGeom>
            <a:avLst/>
            <a:gdLst>
              <a:gd name="connsiteX0" fmla="*/ 0 w 1400850"/>
              <a:gd name="connsiteY0" fmla="*/ 135887 h 237189"/>
              <a:gd name="connsiteX1" fmla="*/ 94267 w 1400850"/>
              <a:gd name="connsiteY1" fmla="*/ 102693 h 237189"/>
              <a:gd name="connsiteX2" fmla="*/ 1246241 w 1400850"/>
              <a:gd name="connsiteY2" fmla="*/ 49381 h 237189"/>
              <a:gd name="connsiteX3" fmla="*/ 1400850 w 1400850"/>
              <a:gd name="connsiteY3" fmla="*/ 89374 h 237189"/>
              <a:gd name="connsiteX4" fmla="*/ 1393616 w 1400850"/>
              <a:gd name="connsiteY4" fmla="*/ 149115 h 237189"/>
              <a:gd name="connsiteX5" fmla="*/ 1377004 w 1400850"/>
              <a:gd name="connsiteY5" fmla="*/ 193667 h 237189"/>
              <a:gd name="connsiteX6" fmla="*/ 1222355 w 1400850"/>
              <a:gd name="connsiteY6" fmla="*/ 153789 h 237189"/>
              <a:gd name="connsiteX7" fmla="*/ 123734 w 1400850"/>
              <a:gd name="connsiteY7" fmla="*/ 205660 h 237189"/>
              <a:gd name="connsiteX8" fmla="*/ 34442 w 1400850"/>
              <a:gd name="connsiteY8" fmla="*/ 237189 h 237189"/>
              <a:gd name="connsiteX9" fmla="*/ 1602 w 1400850"/>
              <a:gd name="connsiteY9" fmla="*/ 149115 h 23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0850" h="237189">
                <a:moveTo>
                  <a:pt x="0" y="135887"/>
                </a:moveTo>
                <a:lnTo>
                  <a:pt x="94267" y="102693"/>
                </a:lnTo>
                <a:cubicBezTo>
                  <a:pt x="463176" y="-10520"/>
                  <a:pt x="858682" y="-32880"/>
                  <a:pt x="1246241" y="49381"/>
                </a:cubicBezTo>
                <a:lnTo>
                  <a:pt x="1400850" y="89374"/>
                </a:lnTo>
                <a:lnTo>
                  <a:pt x="1393616" y="149115"/>
                </a:lnTo>
                <a:lnTo>
                  <a:pt x="1377004" y="193667"/>
                </a:lnTo>
                <a:lnTo>
                  <a:pt x="1222355" y="153789"/>
                </a:lnTo>
                <a:cubicBezTo>
                  <a:pt x="852785" y="75655"/>
                  <a:pt x="475601" y="97331"/>
                  <a:pt x="123734" y="205660"/>
                </a:cubicBezTo>
                <a:lnTo>
                  <a:pt x="34442" y="237189"/>
                </a:lnTo>
                <a:lnTo>
                  <a:pt x="1602" y="149115"/>
                </a:lnTo>
                <a:close/>
              </a:path>
            </a:pathLst>
          </a:custGeom>
          <a:gradFill>
            <a:gsLst>
              <a:gs pos="0">
                <a:srgbClr val="CCFF33"/>
              </a:gs>
              <a:gs pos="100000">
                <a:srgbClr val="00CC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 212"/>
          <p:cNvSpPr/>
          <p:nvPr/>
        </p:nvSpPr>
        <p:spPr>
          <a:xfrm rot="2100063">
            <a:off x="4379499" y="3597674"/>
            <a:ext cx="303997" cy="1255009"/>
          </a:xfrm>
          <a:custGeom>
            <a:avLst/>
            <a:gdLst>
              <a:gd name="connsiteX0" fmla="*/ 64309 w 303997"/>
              <a:gd name="connsiteY0" fmla="*/ 11281 h 1255009"/>
              <a:gd name="connsiteX1" fmla="*/ 85670 w 303997"/>
              <a:gd name="connsiteY1" fmla="*/ 0 h 1255009"/>
              <a:gd name="connsiteX2" fmla="*/ 148888 w 303997"/>
              <a:gd name="connsiteY2" fmla="*/ 141897 h 1255009"/>
              <a:gd name="connsiteX3" fmla="*/ 300070 w 303997"/>
              <a:gd name="connsiteY3" fmla="*/ 1096828 h 1255009"/>
              <a:gd name="connsiteX4" fmla="*/ 285260 w 303997"/>
              <a:gd name="connsiteY4" fmla="*/ 1242514 h 1255009"/>
              <a:gd name="connsiteX5" fmla="*/ 212405 w 303997"/>
              <a:gd name="connsiteY5" fmla="*/ 1255009 h 1255009"/>
              <a:gd name="connsiteX6" fmla="*/ 177012 w 303997"/>
              <a:gd name="connsiteY6" fmla="*/ 1248939 h 1255009"/>
              <a:gd name="connsiteX7" fmla="*/ 193081 w 303997"/>
              <a:gd name="connsiteY7" fmla="*/ 1092016 h 1255009"/>
              <a:gd name="connsiteX8" fmla="*/ 49078 w 303997"/>
              <a:gd name="connsiteY8" fmla="*/ 180750 h 1255009"/>
              <a:gd name="connsiteX9" fmla="*/ 0 w 303997"/>
              <a:gd name="connsiteY9" fmla="*/ 70666 h 125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997" h="1255009">
                <a:moveTo>
                  <a:pt x="64309" y="11281"/>
                </a:moveTo>
                <a:lnTo>
                  <a:pt x="85670" y="0"/>
                </a:lnTo>
                <a:lnTo>
                  <a:pt x="148888" y="141897"/>
                </a:lnTo>
                <a:cubicBezTo>
                  <a:pt x="269129" y="447685"/>
                  <a:pt x="319082" y="773496"/>
                  <a:pt x="300070" y="1096828"/>
                </a:cubicBezTo>
                <a:lnTo>
                  <a:pt x="285260" y="1242514"/>
                </a:lnTo>
                <a:lnTo>
                  <a:pt x="212405" y="1255009"/>
                </a:lnTo>
                <a:lnTo>
                  <a:pt x="177012" y="1248939"/>
                </a:lnTo>
                <a:lnTo>
                  <a:pt x="193081" y="1092016"/>
                </a:lnTo>
                <a:cubicBezTo>
                  <a:pt x="211433" y="783434"/>
                  <a:pt x="163859" y="472510"/>
                  <a:pt x="49078" y="180750"/>
                </a:cubicBezTo>
                <a:lnTo>
                  <a:pt x="0" y="70666"/>
                </a:lnTo>
                <a:close/>
              </a:path>
            </a:pathLst>
          </a:custGeom>
          <a:gradFill>
            <a:gsLst>
              <a:gs pos="0">
                <a:srgbClr val="CCFF33"/>
              </a:gs>
              <a:gs pos="100000">
                <a:srgbClr val="00FF00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/>
          <p:cNvSpPr/>
          <p:nvPr/>
        </p:nvSpPr>
        <p:spPr>
          <a:xfrm rot="3784280">
            <a:off x="3232554" y="4740095"/>
            <a:ext cx="244138" cy="1347581"/>
          </a:xfrm>
          <a:custGeom>
            <a:avLst/>
            <a:gdLst>
              <a:gd name="connsiteX0" fmla="*/ 76260 w 244138"/>
              <a:gd name="connsiteY0" fmla="*/ 19431 h 1347581"/>
              <a:gd name="connsiteX1" fmla="*/ 85059 w 244138"/>
              <a:gd name="connsiteY1" fmla="*/ 13973 h 1347581"/>
              <a:gd name="connsiteX2" fmla="*/ 154413 w 244138"/>
              <a:gd name="connsiteY2" fmla="*/ 0 h 1347581"/>
              <a:gd name="connsiteX3" fmla="*/ 182615 w 244138"/>
              <a:gd name="connsiteY3" fmla="*/ 5682 h 1347581"/>
              <a:gd name="connsiteX4" fmla="*/ 214190 w 244138"/>
              <a:gd name="connsiteY4" fmla="*/ 158664 h 1347581"/>
              <a:gd name="connsiteX5" fmla="*/ 97627 w 244138"/>
              <a:gd name="connsiteY5" fmla="*/ 1347581 h 1347581"/>
              <a:gd name="connsiteX6" fmla="*/ 20219 w 244138"/>
              <a:gd name="connsiteY6" fmla="*/ 1321224 h 1347581"/>
              <a:gd name="connsiteX7" fmla="*/ 0 w 244138"/>
              <a:gd name="connsiteY7" fmla="*/ 1299290 h 1347581"/>
              <a:gd name="connsiteX8" fmla="*/ 100304 w 244138"/>
              <a:gd name="connsiteY8" fmla="*/ 933520 h 1347581"/>
              <a:gd name="connsiteX9" fmla="*/ 108801 w 244138"/>
              <a:gd name="connsiteY9" fmla="*/ 177768 h 1347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138" h="1347581">
                <a:moveTo>
                  <a:pt x="76260" y="19431"/>
                </a:moveTo>
                <a:lnTo>
                  <a:pt x="85059" y="13973"/>
                </a:lnTo>
                <a:cubicBezTo>
                  <a:pt x="107461" y="4811"/>
                  <a:pt x="130656" y="0"/>
                  <a:pt x="154413" y="0"/>
                </a:cubicBezTo>
                <a:lnTo>
                  <a:pt x="182615" y="5682"/>
                </a:lnTo>
                <a:lnTo>
                  <a:pt x="214190" y="158664"/>
                </a:lnTo>
                <a:cubicBezTo>
                  <a:pt x="276993" y="545087"/>
                  <a:pt x="242359" y="953672"/>
                  <a:pt x="97627" y="1347581"/>
                </a:cubicBezTo>
                <a:lnTo>
                  <a:pt x="20219" y="1321224"/>
                </a:lnTo>
                <a:lnTo>
                  <a:pt x="0" y="1299290"/>
                </a:lnTo>
                <a:lnTo>
                  <a:pt x="100304" y="933520"/>
                </a:lnTo>
                <a:cubicBezTo>
                  <a:pt x="146909" y="679126"/>
                  <a:pt x="148548" y="423731"/>
                  <a:pt x="108801" y="177768"/>
                </a:cubicBezTo>
                <a:close/>
              </a:path>
            </a:pathLst>
          </a:custGeom>
          <a:gradFill>
            <a:gsLst>
              <a:gs pos="100000">
                <a:srgbClr val="9933FF"/>
              </a:gs>
              <a:gs pos="0">
                <a:srgbClr val="00FF00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 rot="16200000">
            <a:off x="-2647968" y="2828022"/>
            <a:ext cx="6219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Presentation content</a:t>
            </a:r>
            <a:endParaRPr lang="en-US" sz="5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29" name="Rectangle 228"/>
          <p:cNvSpPr/>
          <p:nvPr/>
        </p:nvSpPr>
        <p:spPr>
          <a:xfrm rot="16200000">
            <a:off x="-148689" y="2710352"/>
            <a:ext cx="2474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Content</a:t>
            </a:r>
            <a:endParaRPr lang="en-US" sz="5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30" name="Rectangle 229"/>
          <p:cNvSpPr/>
          <p:nvPr/>
        </p:nvSpPr>
        <p:spPr>
          <a:xfrm flipH="1">
            <a:off x="60633" y="-100207"/>
            <a:ext cx="6219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Presentation content</a:t>
            </a:r>
            <a:endParaRPr lang="en-US" sz="5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31" name="Rectangle 230"/>
          <p:cNvSpPr/>
          <p:nvPr/>
        </p:nvSpPr>
        <p:spPr>
          <a:xfrm flipH="1">
            <a:off x="1974191" y="649238"/>
            <a:ext cx="2474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Content</a:t>
            </a:r>
            <a:endParaRPr lang="en-US" sz="5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94" name="Plus 293"/>
          <p:cNvSpPr/>
          <p:nvPr/>
        </p:nvSpPr>
        <p:spPr>
          <a:xfrm>
            <a:off x="15283705" y="5371597"/>
            <a:ext cx="152400" cy="152400"/>
          </a:xfrm>
          <a:prstGeom prst="mathPlus">
            <a:avLst/>
          </a:prstGeom>
          <a:solidFill>
            <a:srgbClr val="00B0F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5" name="Plus 294"/>
          <p:cNvSpPr/>
          <p:nvPr/>
        </p:nvSpPr>
        <p:spPr>
          <a:xfrm>
            <a:off x="20229817" y="3727248"/>
            <a:ext cx="152400" cy="152400"/>
          </a:xfrm>
          <a:prstGeom prst="mathPlus">
            <a:avLst/>
          </a:prstGeom>
          <a:solidFill>
            <a:srgbClr val="00B0F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9" name="Plus 298"/>
          <p:cNvSpPr/>
          <p:nvPr/>
        </p:nvSpPr>
        <p:spPr>
          <a:xfrm>
            <a:off x="15925195" y="3803448"/>
            <a:ext cx="152400" cy="152400"/>
          </a:xfrm>
          <a:prstGeom prst="mathPlus">
            <a:avLst/>
          </a:prstGeom>
          <a:solidFill>
            <a:srgbClr val="00B0F0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0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7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7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2" fill="hold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8" decel="50000" autoRev="1" fill="hold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" fill="hold">
                                          <p:stCondLst>
                                            <p:cond delay="155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2" fill="hold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8" decel="50000" autoRev="1" fill="hold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" fill="hold">
                                          <p:stCondLst>
                                            <p:cond delay="155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209" grpId="0" animBg="1"/>
      <p:bldP spid="212" grpId="0" animBg="1"/>
      <p:bldP spid="213" grpId="0" animBg="1"/>
      <p:bldP spid="215" grpId="0" animBg="1"/>
      <p:bldP spid="228" grpId="0"/>
      <p:bldP spid="229" grpId="0"/>
      <p:bldP spid="230" grpId="0"/>
      <p:bldP spid="2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AD84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-117058" y="-221799"/>
            <a:ext cx="2083499" cy="1444312"/>
          </a:xfrm>
          <a:prstGeom prst="cloud">
            <a:avLst/>
          </a:prstGeom>
          <a:gradFill>
            <a:gsLst>
              <a:gs pos="60000">
                <a:srgbClr val="D9C6B3"/>
              </a:gs>
              <a:gs pos="98000">
                <a:srgbClr val="F9F5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032200"/>
              </p:ext>
            </p:extLst>
          </p:nvPr>
        </p:nvGraphicFramePr>
        <p:xfrm>
          <a:off x="2177106" y="1045499"/>
          <a:ext cx="7802880" cy="5562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409677908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097402408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2499783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12124907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11353495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6390603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95158490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250781628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53144957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00599508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2053515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46998204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7565519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03589213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5268118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15100869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102450608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47154766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5373633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10724822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43481456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78564809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87460203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537798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13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380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97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i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cap="none" spc="0" smtClean="0">
                          <a:ln w="0"/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i="0" cap="none" spc="0">
                        <a:ln w="0"/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71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57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76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1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3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04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53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11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Z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79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Lucida Console" panose="020B0609040504020204" pitchFamily="49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Lucida Console" panose="020B0609040504020204" pitchFamily="49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u="none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u="non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89642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427242" y="-148936"/>
            <a:ext cx="3147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Harrington" panose="04040505050A02020702" pitchFamily="82" charset="0"/>
              </a:rPr>
              <a:t>Find Me Out</a:t>
            </a:r>
            <a:endParaRPr lang="en-US" sz="4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Harrington" panose="04040505050A020207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DC9A9B"/>
              </a:clrFrom>
              <a:clrTo>
                <a:srgbClr val="DC9A9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79" y="4865001"/>
            <a:ext cx="1771650" cy="1974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61" y="-221799"/>
            <a:ext cx="1897626" cy="1897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0" y="4591557"/>
            <a:ext cx="2435023" cy="245307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1684" y="1068047"/>
            <a:ext cx="1890241" cy="889951"/>
          </a:xfrm>
          <a:prstGeom prst="roundRect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5.Đ/Ấ/TR/U/A/N/H</a:t>
            </a: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035059" y="1522665"/>
            <a:ext cx="2156941" cy="76333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1.TH/Ô/N/NH/G/Ấ/T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7106" y="639980"/>
            <a:ext cx="795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1    2    3    4    5    6    7    8    9   10  11  12 13  14  15  16 17  18  19  20  21  22  23  24 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718404" y="1045499"/>
            <a:ext cx="701029" cy="5567263"/>
            <a:chOff x="1542563" y="836057"/>
            <a:chExt cx="651785" cy="5567263"/>
          </a:xfrm>
        </p:grpSpPr>
        <p:sp>
          <p:nvSpPr>
            <p:cNvPr id="15" name="TextBox 14">
              <a:hlinkClick r:id="rId6" action="ppaction://hlinksldjump"/>
            </p:cNvPr>
            <p:cNvSpPr txBox="1"/>
            <p:nvPr/>
          </p:nvSpPr>
          <p:spPr>
            <a:xfrm>
              <a:off x="1679151" y="836057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  <a:endParaRPr lang="en-US" smtClean="0"/>
            </a:p>
          </p:txBody>
        </p:sp>
        <p:sp>
          <p:nvSpPr>
            <p:cNvPr id="16" name="TextBox 15">
              <a:hlinkClick r:id="rId7" action="ppaction://hlinksldjump"/>
            </p:cNvPr>
            <p:cNvSpPr txBox="1"/>
            <p:nvPr/>
          </p:nvSpPr>
          <p:spPr>
            <a:xfrm>
              <a:off x="1679151" y="1221026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2</a:t>
              </a:r>
            </a:p>
          </p:txBody>
        </p:sp>
        <p:sp>
          <p:nvSpPr>
            <p:cNvPr id="18" name="TextBox 17">
              <a:hlinkClick r:id="rId8" action="ppaction://hlinksldjump"/>
            </p:cNvPr>
            <p:cNvSpPr txBox="1"/>
            <p:nvPr/>
          </p:nvSpPr>
          <p:spPr>
            <a:xfrm>
              <a:off x="1679151" y="1573995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3</a:t>
              </a:r>
            </a:p>
          </p:txBody>
        </p:sp>
        <p:sp>
          <p:nvSpPr>
            <p:cNvPr id="19" name="TextBox 18">
              <a:hlinkClick r:id="rId9" action="ppaction://hlinksldjump"/>
            </p:cNvPr>
            <p:cNvSpPr txBox="1"/>
            <p:nvPr/>
          </p:nvSpPr>
          <p:spPr>
            <a:xfrm>
              <a:off x="1679151" y="1949750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4</a:t>
              </a:r>
            </a:p>
          </p:txBody>
        </p:sp>
        <p:sp>
          <p:nvSpPr>
            <p:cNvPr id="20" name="TextBox 19">
              <a:hlinkClick r:id="rId10" action="ppaction://hlinksldjump"/>
            </p:cNvPr>
            <p:cNvSpPr txBox="1"/>
            <p:nvPr/>
          </p:nvSpPr>
          <p:spPr>
            <a:xfrm>
              <a:off x="1679151" y="2334719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5</a:t>
              </a:r>
            </a:p>
          </p:txBody>
        </p:sp>
        <p:sp>
          <p:nvSpPr>
            <p:cNvPr id="21" name="TextBox 20">
              <a:hlinkClick r:id="rId11" action="ppaction://hlinksldjump"/>
            </p:cNvPr>
            <p:cNvSpPr txBox="1"/>
            <p:nvPr/>
          </p:nvSpPr>
          <p:spPr>
            <a:xfrm>
              <a:off x="1679151" y="2687688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6</a:t>
              </a:r>
            </a:p>
          </p:txBody>
        </p:sp>
        <p:sp>
          <p:nvSpPr>
            <p:cNvPr id="22" name="TextBox 21">
              <a:hlinkClick r:id="rId12" action="ppaction://hlinksldjump"/>
            </p:cNvPr>
            <p:cNvSpPr txBox="1"/>
            <p:nvPr/>
          </p:nvSpPr>
          <p:spPr>
            <a:xfrm>
              <a:off x="1651948" y="3015221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</a:p>
          </p:txBody>
        </p:sp>
        <p:sp>
          <p:nvSpPr>
            <p:cNvPr id="23" name="TextBox 22">
              <a:hlinkClick r:id="rId13" action="ppaction://hlinksldjump"/>
            </p:cNvPr>
            <p:cNvSpPr txBox="1"/>
            <p:nvPr/>
          </p:nvSpPr>
          <p:spPr>
            <a:xfrm>
              <a:off x="1651948" y="3400190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8</a:t>
              </a:r>
            </a:p>
          </p:txBody>
        </p:sp>
        <p:sp>
          <p:nvSpPr>
            <p:cNvPr id="24" name="TextBox 23">
              <a:hlinkClick r:id="rId14" action="ppaction://hlinksldjump"/>
            </p:cNvPr>
            <p:cNvSpPr txBox="1"/>
            <p:nvPr/>
          </p:nvSpPr>
          <p:spPr>
            <a:xfrm>
              <a:off x="1651948" y="3753159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9</a:t>
              </a:r>
            </a:p>
          </p:txBody>
        </p:sp>
        <p:sp>
          <p:nvSpPr>
            <p:cNvPr id="25" name="TextBox 24">
              <a:hlinkClick r:id="rId15" action="ppaction://hlinksldjump"/>
            </p:cNvPr>
            <p:cNvSpPr txBox="1"/>
            <p:nvPr/>
          </p:nvSpPr>
          <p:spPr>
            <a:xfrm>
              <a:off x="1589139" y="4186350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10</a:t>
              </a:r>
            </a:p>
          </p:txBody>
        </p:sp>
        <p:sp>
          <p:nvSpPr>
            <p:cNvPr id="26" name="TextBox 25">
              <a:hlinkClick r:id="rId16" action="ppaction://hlinksldjump"/>
            </p:cNvPr>
            <p:cNvSpPr txBox="1"/>
            <p:nvPr/>
          </p:nvSpPr>
          <p:spPr>
            <a:xfrm>
              <a:off x="1572852" y="4571319"/>
              <a:ext cx="475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11</a:t>
              </a:r>
            </a:p>
          </p:txBody>
        </p:sp>
        <p:sp>
          <p:nvSpPr>
            <p:cNvPr id="27" name="TextBox 26">
              <a:hlinkClick r:id="rId17" action="ppaction://hlinksldjump"/>
            </p:cNvPr>
            <p:cNvSpPr txBox="1"/>
            <p:nvPr/>
          </p:nvSpPr>
          <p:spPr>
            <a:xfrm>
              <a:off x="1572851" y="4953071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</a:p>
          </p:txBody>
        </p:sp>
        <p:sp>
          <p:nvSpPr>
            <p:cNvPr id="28" name="TextBox 27">
              <a:hlinkClick r:id="rId18" action="ppaction://hlinksldjump"/>
            </p:cNvPr>
            <p:cNvSpPr txBox="1"/>
            <p:nvPr/>
          </p:nvSpPr>
          <p:spPr>
            <a:xfrm>
              <a:off x="1572851" y="5309967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13</a:t>
              </a:r>
            </a:p>
          </p:txBody>
        </p:sp>
        <p:sp>
          <p:nvSpPr>
            <p:cNvPr id="29" name="TextBox 28">
              <a:hlinkClick r:id="rId19" action="ppaction://hlinksldjump"/>
            </p:cNvPr>
            <p:cNvSpPr txBox="1"/>
            <p:nvPr/>
          </p:nvSpPr>
          <p:spPr>
            <a:xfrm>
              <a:off x="1560572" y="5655168"/>
              <a:ext cx="515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14</a:t>
              </a:r>
            </a:p>
          </p:txBody>
        </p:sp>
        <p:sp>
          <p:nvSpPr>
            <p:cNvPr id="30" name="TextBox 29">
              <a:hlinkClick r:id="rId20" action="ppaction://hlinksldjump"/>
            </p:cNvPr>
            <p:cNvSpPr txBox="1"/>
            <p:nvPr/>
          </p:nvSpPr>
          <p:spPr>
            <a:xfrm>
              <a:off x="1542563" y="6026653"/>
              <a:ext cx="551216" cy="376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15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10035058" y="2370356"/>
            <a:ext cx="2156941" cy="76333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2.Đ/L/Ố/Â/I/P</a:t>
            </a: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035057" y="3212327"/>
            <a:ext cx="2156941" cy="76333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3.Đ/B/I/Ổ/Ế/I/N</a:t>
            </a:r>
          </a:p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015377" y="4084448"/>
            <a:ext cx="2156941" cy="763335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4.TR/NG/Á/Ư/Ợ/I/C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01" y="2113267"/>
            <a:ext cx="1890241" cy="889951"/>
          </a:xfrm>
          <a:prstGeom prst="roundRect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6.CH/H/Ó/U/Y/Ể/A/N</a:t>
            </a: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-29840" y="3080537"/>
            <a:ext cx="1890241" cy="889951"/>
          </a:xfrm>
          <a:prstGeom prst="roundRect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7.G/N/Ắ/Ó/B</a:t>
            </a: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-29840" y="4036622"/>
            <a:ext cx="1890241" cy="889951"/>
          </a:xfrm>
          <a:prstGeom prst="roundRect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FFFF9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8.T/Đ/Ề/I/N/Ề</a:t>
            </a: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8284" y="553497"/>
            <a:ext cx="5925616" cy="5068363"/>
            <a:chOff x="4605931" y="646637"/>
            <a:chExt cx="5925616" cy="5068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931" y="1809887"/>
              <a:ext cx="5600137" cy="390511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138400" y="646637"/>
              <a:ext cx="2393147" cy="34163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ExoticH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o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Amazing </a:t>
              </a:r>
            </a:p>
            <a:p>
              <a:pPr algn="ctr"/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Phục vụ, đem 2 điểm cộng đến bàn của cô gái xinh đẹp này dùm tôi, 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Cảm ơn!!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13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24927" y="1009873"/>
            <a:ext cx="6311273" cy="4422335"/>
            <a:chOff x="2030667" y="993698"/>
            <a:chExt cx="6311273" cy="44223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702" y="1444604"/>
              <a:ext cx="5695238" cy="397142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030667" y="993698"/>
              <a:ext cx="2393147" cy="26776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That’s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great !</a:t>
              </a:r>
            </a:p>
            <a:p>
              <a:pPr algn="ctr"/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Làm tốt lắm, bạn xứng đáng được qua môn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+2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79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90651" y="616463"/>
            <a:ext cx="5716066" cy="5068363"/>
            <a:chOff x="4605931" y="646637"/>
            <a:chExt cx="5716066" cy="50683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931" y="1809887"/>
              <a:ext cx="5600137" cy="390511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28850" y="646637"/>
              <a:ext cx="2393147" cy="30469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ExoticH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o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Amazing </a:t>
              </a:r>
            </a:p>
            <a:p>
              <a:pPr algn="ctr"/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Phục vụ, đem 2 điểm cộng cho anh bạn này dùm tôi, Please!!!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108301" y="11088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4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73244" y="844715"/>
            <a:ext cx="5846375" cy="4434634"/>
            <a:chOff x="2394429" y="595695"/>
            <a:chExt cx="5846375" cy="44346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429" y="1577101"/>
              <a:ext cx="3453228" cy="345322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847657" y="595695"/>
              <a:ext cx="2393147" cy="4154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Arabia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’m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Proud of 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You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Hãy tiếp tục ngồi yên đi và điểm cộng sẽ đến với những người tuyệt vời như anh bạn này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+2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92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61499" y="467154"/>
            <a:ext cx="6543473" cy="5423428"/>
            <a:chOff x="1551230" y="1043609"/>
            <a:chExt cx="6543473" cy="5423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230" y="2740618"/>
              <a:ext cx="6543473" cy="37264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01556" y="1043609"/>
              <a:ext cx="239314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ArabiaH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he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Arabia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act </a:t>
              </a:r>
              <a:endParaRPr lang="en-US" sz="2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That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 Người duy nhất không bao giờ trả lời sai là người không trả lời câu hỏi nào cả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+2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41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8073" y="601745"/>
            <a:ext cx="6090141" cy="5590842"/>
            <a:chOff x="1317562" y="1002192"/>
            <a:chExt cx="6090141" cy="5590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562" y="2621605"/>
              <a:ext cx="5695238" cy="397142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014556" y="1002192"/>
              <a:ext cx="2393147" cy="452431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Amazing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but not 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Gút Chóp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Anh bạn à! chúng ta thương lượng nhé, vì câu trả lời của bạn rất thú vị nên tôi sẽ cho bạn thêm 1 cơ hội nữa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9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27384" y="834552"/>
            <a:ext cx="6019048" cy="5285399"/>
            <a:chOff x="5721739" y="349559"/>
            <a:chExt cx="6019048" cy="52853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739" y="1873053"/>
              <a:ext cx="6019048" cy="376190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259141" y="349559"/>
              <a:ext cx="2393147" cy="30469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Amazing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Gút Chóp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+2 điểm cho bạn, hãy lan tỏa năng lượng tích cực này đến với mọi người nào!!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8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13197" y="1069623"/>
            <a:ext cx="7083354" cy="5142289"/>
            <a:chOff x="7726886" y="2083965"/>
            <a:chExt cx="7083354" cy="5142289"/>
          </a:xfrm>
        </p:grpSpPr>
        <p:sp>
          <p:nvSpPr>
            <p:cNvPr id="3" name="Rectangle 2"/>
            <p:cNvSpPr/>
            <p:nvPr/>
          </p:nvSpPr>
          <p:spPr>
            <a:xfrm>
              <a:off x="12398551" y="2083965"/>
              <a:ext cx="2393147" cy="34778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Psitt!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8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Psitt!</a:t>
              </a:r>
              <a:r>
                <a:rPr lang="en-US" sz="28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8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Tôi sẽ cho cậu 3 điểm cộng vì câu trả lời vừa rồi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Bí mật giữa 2 ta thôi đừng nói cho ai đấy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886" y="3192380"/>
              <a:ext cx="7083354" cy="4033874"/>
            </a:xfrm>
            <a:prstGeom prst="rect">
              <a:avLst/>
            </a:prstGeom>
          </p:spPr>
        </p:pic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8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69111" y="324828"/>
            <a:ext cx="5083554" cy="5823279"/>
            <a:chOff x="3254548" y="94035"/>
            <a:chExt cx="5083554" cy="5823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548" y="2652063"/>
              <a:ext cx="3286454" cy="326525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944955" y="94035"/>
              <a:ext cx="2393147" cy="34163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You		Are</a:t>
              </a: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Fantastic 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Bạn thấy đấy, kiến thức mới chỉ là 9h thôi còn điểm cộng mới là 10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+2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001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5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116626" y="2610939"/>
            <a:ext cx="1840456" cy="1840457"/>
          </a:xfrm>
          <a:prstGeom prst="ellipse">
            <a:avLst/>
          </a:prstGeom>
          <a:gradFill>
            <a:gsLst>
              <a:gs pos="100000">
                <a:srgbClr val="FF33CC"/>
              </a:gs>
              <a:gs pos="0">
                <a:srgbClr val="FF99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5184" y="2749496"/>
            <a:ext cx="1563341" cy="15633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9469" y="2923782"/>
            <a:ext cx="1214770" cy="1214771"/>
          </a:xfrm>
          <a:prstGeom prst="ellipse">
            <a:avLst/>
          </a:prstGeom>
          <a:solidFill>
            <a:srgbClr val="FF33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327507" y="2597331"/>
            <a:ext cx="1840456" cy="1840457"/>
          </a:xfrm>
          <a:prstGeom prst="ellipse">
            <a:avLst/>
          </a:prstGeom>
          <a:gradFill>
            <a:gsLst>
              <a:gs pos="100000">
                <a:srgbClr val="666699"/>
              </a:gs>
              <a:gs pos="14000">
                <a:srgbClr val="FF99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466065" y="2735888"/>
            <a:ext cx="1563341" cy="15633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640350" y="2910174"/>
            <a:ext cx="1214770" cy="1214771"/>
          </a:xfrm>
          <a:prstGeom prst="ellipse">
            <a:avLst/>
          </a:prstGeom>
          <a:solidFill>
            <a:srgbClr val="9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301984" y="2594457"/>
            <a:ext cx="1840456" cy="1840457"/>
          </a:xfrm>
          <a:prstGeom prst="ellipse">
            <a:avLst/>
          </a:prstGeom>
          <a:gradFill>
            <a:gsLst>
              <a:gs pos="96000">
                <a:srgbClr val="FFCC00"/>
              </a:gs>
              <a:gs pos="0">
                <a:srgbClr val="FF99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440542" y="2733014"/>
            <a:ext cx="1563341" cy="15633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614827" y="2907300"/>
            <a:ext cx="1214770" cy="1214771"/>
          </a:xfrm>
          <a:prstGeom prst="ellipse">
            <a:avLst/>
          </a:prstGeom>
          <a:solidFill>
            <a:srgbClr val="FF9933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9216922" y="2595894"/>
            <a:ext cx="1840456" cy="1840457"/>
          </a:xfrm>
          <a:prstGeom prst="ellipse">
            <a:avLst/>
          </a:prstGeom>
          <a:gradFill>
            <a:gsLst>
              <a:gs pos="96000">
                <a:schemeClr val="bg2">
                  <a:lumMod val="25000"/>
                </a:schemeClr>
              </a:gs>
              <a:gs pos="3000">
                <a:srgbClr val="FF99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9355480" y="2734451"/>
            <a:ext cx="1563341" cy="15633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529765" y="2908737"/>
            <a:ext cx="1214770" cy="1214771"/>
          </a:xfrm>
          <a:prstGeom prst="ellipse">
            <a:avLst/>
          </a:prstGeom>
          <a:solidFill>
            <a:srgbClr val="66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miley Face 154"/>
          <p:cNvSpPr/>
          <p:nvPr/>
        </p:nvSpPr>
        <p:spPr>
          <a:xfrm>
            <a:off x="687063" y="3195360"/>
            <a:ext cx="696036" cy="6687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Smiley Face 155"/>
          <p:cNvSpPr/>
          <p:nvPr/>
        </p:nvSpPr>
        <p:spPr>
          <a:xfrm>
            <a:off x="3898713" y="3157251"/>
            <a:ext cx="696036" cy="6687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Smiley Face 156"/>
          <p:cNvSpPr/>
          <p:nvPr/>
        </p:nvSpPr>
        <p:spPr>
          <a:xfrm>
            <a:off x="6879560" y="3181712"/>
            <a:ext cx="696036" cy="6687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Smiley Face 157"/>
          <p:cNvSpPr/>
          <p:nvPr/>
        </p:nvSpPr>
        <p:spPr>
          <a:xfrm>
            <a:off x="9790923" y="3193893"/>
            <a:ext cx="696036" cy="66874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/>
          <p:cNvGrpSpPr/>
          <p:nvPr/>
        </p:nvGrpSpPr>
        <p:grpSpPr>
          <a:xfrm>
            <a:off x="50385" y="1674309"/>
            <a:ext cx="2826419" cy="5109551"/>
            <a:chOff x="50385" y="1674309"/>
            <a:chExt cx="2826419" cy="5109551"/>
          </a:xfrm>
        </p:grpSpPr>
        <p:sp>
          <p:nvSpPr>
            <p:cNvPr id="159" name="Rectangle 158"/>
            <p:cNvSpPr/>
            <p:nvPr/>
          </p:nvSpPr>
          <p:spPr>
            <a:xfrm>
              <a:off x="394762" y="4675568"/>
              <a:ext cx="80022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  <a:endParaRPr lang="en-US" sz="4400" b="0" cap="none" spc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3793" y="4913233"/>
              <a:ext cx="122501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  <a:endParaRPr lang="en-US" sz="3600" b="0" cap="none" spc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0385" y="5521976"/>
              <a:ext cx="28264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dolor sit amet, consectetuer adipiscing elit. Maecenas porttitor congue massa</a:t>
              </a:r>
              <a:r>
                <a:rPr lang="en-US" sz="19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17592" y="1674309"/>
              <a:ext cx="239437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endParaRPr lang="en-US" sz="2800" b="0" cap="none" spc="0">
                <a:ln w="0"/>
                <a:solidFill>
                  <a:srgbClr val="FF66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3205017" y="1646916"/>
            <a:ext cx="3113642" cy="5168580"/>
            <a:chOff x="3205017" y="1646916"/>
            <a:chExt cx="3113642" cy="5168580"/>
          </a:xfrm>
        </p:grpSpPr>
        <p:sp>
          <p:nvSpPr>
            <p:cNvPr id="165" name="Rectangle 164"/>
            <p:cNvSpPr/>
            <p:nvPr/>
          </p:nvSpPr>
          <p:spPr>
            <a:xfrm>
              <a:off x="3396563" y="4692170"/>
              <a:ext cx="80022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smtClean="0">
                  <a:ln w="0"/>
                  <a:solidFill>
                    <a:srgbClr val="9933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sz="4400" b="0" cap="none" spc="0">
                <a:ln w="0"/>
                <a:solidFill>
                  <a:srgbClr val="99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085143" y="4937164"/>
              <a:ext cx="122501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smtClean="0">
                  <a:ln w="0"/>
                  <a:solidFill>
                    <a:srgbClr val="9933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  <a:endParaRPr lang="en-US" sz="3600" b="0" cap="none" spc="0">
                <a:ln w="0"/>
                <a:solidFill>
                  <a:srgbClr val="9933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205017" y="5553612"/>
              <a:ext cx="311364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dolor sit amet, consectetuer adipiscing elit. Maecenas porttitor congue massa</a:t>
              </a:r>
              <a:r>
                <a:rPr lang="en-US" sz="19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414910" y="1646916"/>
              <a:ext cx="239437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>
                  <a:ln w="0"/>
                  <a:solidFill>
                    <a:srgbClr val="9933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  <a:r>
                <a:rPr lang="en-US" sz="280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>
                  <a:ln w="0"/>
                  <a:solidFill>
                    <a:srgbClr val="9933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6156092" y="1646916"/>
            <a:ext cx="3153607" cy="5168580"/>
            <a:chOff x="6156092" y="1646916"/>
            <a:chExt cx="3153607" cy="5168580"/>
          </a:xfrm>
        </p:grpSpPr>
        <p:sp>
          <p:nvSpPr>
            <p:cNvPr id="168" name="Rectangle 167"/>
            <p:cNvSpPr/>
            <p:nvPr/>
          </p:nvSpPr>
          <p:spPr>
            <a:xfrm>
              <a:off x="6524504" y="4652502"/>
              <a:ext cx="80022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smtClean="0">
                  <a:ln w="0"/>
                  <a:solidFill>
                    <a:srgbClr val="FF99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  <a:endParaRPr lang="en-US" sz="4400" b="0" cap="none" spc="0">
                <a:ln w="0"/>
                <a:solidFill>
                  <a:srgbClr val="FF99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266790" y="4883530"/>
              <a:ext cx="122501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>
                  <a:ln w="0"/>
                  <a:solidFill>
                    <a:srgbClr val="FF99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6196057" y="5553612"/>
              <a:ext cx="311364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dolor sit amet, consectetuer adipiscing elit. Maecenas porttitor congue massa</a:t>
              </a:r>
              <a:r>
                <a:rPr lang="en-US" sz="19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156092" y="1646916"/>
              <a:ext cx="239437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>
                  <a:ln w="0"/>
                  <a:solidFill>
                    <a:srgbClr val="FF99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  <a:r>
                <a:rPr lang="en-US" sz="280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>
                  <a:ln w="0"/>
                  <a:solidFill>
                    <a:srgbClr val="FF99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9209977" y="1631994"/>
            <a:ext cx="3113642" cy="5167930"/>
            <a:chOff x="9209977" y="1631994"/>
            <a:chExt cx="3113642" cy="5167930"/>
          </a:xfrm>
        </p:grpSpPr>
        <p:sp>
          <p:nvSpPr>
            <p:cNvPr id="171" name="Rectangle 170"/>
            <p:cNvSpPr/>
            <p:nvPr/>
          </p:nvSpPr>
          <p:spPr>
            <a:xfrm>
              <a:off x="9568002" y="4692169"/>
              <a:ext cx="80022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smtClean="0">
                  <a:ln w="0"/>
                  <a:solidFill>
                    <a:srgbClr val="6666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  <a:endParaRPr lang="en-US" sz="4400" b="0" cap="none" spc="0">
                <a:ln w="0"/>
                <a:solidFill>
                  <a:srgbClr val="66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0261423" y="4891709"/>
              <a:ext cx="122501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smtClean="0">
                  <a:ln w="0"/>
                  <a:solidFill>
                    <a:srgbClr val="6666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  <a:endParaRPr lang="en-US" sz="3600" b="0" cap="none" spc="0">
                <a:ln w="0"/>
                <a:solidFill>
                  <a:srgbClr val="66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9209977" y="5538040"/>
              <a:ext cx="311364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dolor sit amet, consectetuer adipiscing elit. Maecenas porttitor congue massa</a:t>
              </a:r>
              <a:r>
                <a:rPr lang="en-US" sz="19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9597683" y="1631994"/>
              <a:ext cx="239437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>
                  <a:ln w="0"/>
                  <a:solidFill>
                    <a:srgbClr val="6666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  <a:r>
                <a:rPr lang="en-US" sz="2800" smtClean="0">
                  <a:ln w="0"/>
                  <a:solidFill>
                    <a:srgbClr val="FF66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>
                  <a:ln w="0"/>
                  <a:solidFill>
                    <a:srgbClr val="666699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3693294" y="134013"/>
            <a:ext cx="5167428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.VnClarendon" panose="020B7200000000000000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INFOGRAPHIC</a:t>
            </a:r>
            <a:r>
              <a:rPr lang="en-US" sz="4400" b="1" spc="50" smtClean="0">
                <a:ln w="9525" cmpd="sng">
                  <a:noFill/>
                  <a:prstDash val="solid"/>
                </a:ln>
                <a:gradFill flip="none" rotWithShape="1">
                  <a:gsLst>
                    <a:gs pos="47000">
                      <a:srgbClr val="FF33CC"/>
                    </a:gs>
                    <a:gs pos="57000">
                      <a:srgbClr val="9900CC"/>
                    </a:gs>
                  </a:gsLst>
                  <a:lin ang="2700000" scaled="1"/>
                  <a:tileRect/>
                </a:gra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.VnClarendon" panose="020B7200000000000000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.VnClarendon" panose="020B7200000000000000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POWERPOINT</a:t>
            </a:r>
          </a:p>
          <a:p>
            <a:pPr algn="ctr"/>
            <a:endParaRPr lang="en-US" sz="4400" b="1" spc="50">
              <a:ln w="9525" cmpd="sng">
                <a:noFill/>
                <a:prstDash val="solid"/>
              </a:ln>
              <a:gradFill flip="none" rotWithShape="1">
                <a:gsLst>
                  <a:gs pos="47000">
                    <a:srgbClr val="FF33CC"/>
                  </a:gs>
                  <a:gs pos="57000">
                    <a:srgbClr val="9900CC"/>
                  </a:gs>
                </a:gsLst>
                <a:lin ang="2700000" scaled="1"/>
                <a:tileRect/>
              </a:gra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.VnClarendon" panose="020B7200000000000000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-368276" y="2191078"/>
            <a:ext cx="2603290" cy="2711710"/>
            <a:chOff x="-368276" y="2191078"/>
            <a:chExt cx="2603290" cy="2711710"/>
          </a:xfrm>
        </p:grpSpPr>
        <p:sp>
          <p:nvSpPr>
            <p:cNvPr id="189" name="Arc 188"/>
            <p:cNvSpPr/>
            <p:nvPr/>
          </p:nvSpPr>
          <p:spPr>
            <a:xfrm rot="21420616">
              <a:off x="-368276" y="2191078"/>
              <a:ext cx="2603290" cy="2711710"/>
            </a:xfrm>
            <a:prstGeom prst="arc">
              <a:avLst>
                <a:gd name="adj1" fmla="val 18081169"/>
                <a:gd name="adj2" fmla="val 38388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21420616">
              <a:off x="1491844" y="2302963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21420616">
              <a:off x="1456956" y="2266622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21420616">
              <a:off x="1508407" y="4684749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21420616">
              <a:off x="1473518" y="4648407"/>
              <a:ext cx="188004" cy="1958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2236466" y="3496391"/>
            <a:ext cx="608062" cy="195835"/>
            <a:chOff x="2236466" y="3496391"/>
            <a:chExt cx="608062" cy="195835"/>
          </a:xfrm>
        </p:grpSpPr>
        <p:sp>
          <p:nvSpPr>
            <p:cNvPr id="195" name="Oval 194"/>
            <p:cNvSpPr/>
            <p:nvPr/>
          </p:nvSpPr>
          <p:spPr>
            <a:xfrm rot="21420616">
              <a:off x="2691414" y="3532730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21420616">
              <a:off x="2656524" y="3496391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/>
            <p:cNvCxnSpPr/>
            <p:nvPr/>
          </p:nvCxnSpPr>
          <p:spPr>
            <a:xfrm>
              <a:off x="2236466" y="3597476"/>
              <a:ext cx="4953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2852571" y="2162790"/>
            <a:ext cx="2603290" cy="2711710"/>
            <a:chOff x="-368276" y="2191078"/>
            <a:chExt cx="2603290" cy="2711710"/>
          </a:xfrm>
        </p:grpSpPr>
        <p:sp>
          <p:nvSpPr>
            <p:cNvPr id="205" name="Arc 204"/>
            <p:cNvSpPr/>
            <p:nvPr/>
          </p:nvSpPr>
          <p:spPr>
            <a:xfrm rot="21420616">
              <a:off x="-368276" y="2191078"/>
              <a:ext cx="2603290" cy="2711710"/>
            </a:xfrm>
            <a:prstGeom prst="arc">
              <a:avLst>
                <a:gd name="adj1" fmla="val 18081169"/>
                <a:gd name="adj2" fmla="val 38388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 rot="21420616">
              <a:off x="1491844" y="2302963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21420616">
              <a:off x="1456956" y="2266622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 rot="21420616">
              <a:off x="1508407" y="4684749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 rot="21420616">
              <a:off x="1473518" y="4648407"/>
              <a:ext cx="188004" cy="1958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5457313" y="3468103"/>
            <a:ext cx="608062" cy="195835"/>
            <a:chOff x="2236466" y="3496391"/>
            <a:chExt cx="608062" cy="195835"/>
          </a:xfrm>
        </p:grpSpPr>
        <p:sp>
          <p:nvSpPr>
            <p:cNvPr id="211" name="Oval 210"/>
            <p:cNvSpPr/>
            <p:nvPr/>
          </p:nvSpPr>
          <p:spPr>
            <a:xfrm rot="21420616">
              <a:off x="2691414" y="3532730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 rot="21420616">
              <a:off x="2656524" y="3496391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Connector 212"/>
            <p:cNvCxnSpPr/>
            <p:nvPr/>
          </p:nvCxnSpPr>
          <p:spPr>
            <a:xfrm>
              <a:off x="2236466" y="3597476"/>
              <a:ext cx="4953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5806807" y="2154741"/>
            <a:ext cx="2603290" cy="2711710"/>
            <a:chOff x="-368276" y="2191078"/>
            <a:chExt cx="2603290" cy="2711710"/>
          </a:xfrm>
        </p:grpSpPr>
        <p:sp>
          <p:nvSpPr>
            <p:cNvPr id="215" name="Arc 214"/>
            <p:cNvSpPr/>
            <p:nvPr/>
          </p:nvSpPr>
          <p:spPr>
            <a:xfrm rot="21420616">
              <a:off x="-368276" y="2191078"/>
              <a:ext cx="2603290" cy="2711710"/>
            </a:xfrm>
            <a:prstGeom prst="arc">
              <a:avLst>
                <a:gd name="adj1" fmla="val 18081169"/>
                <a:gd name="adj2" fmla="val 38388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 rot="21420616">
              <a:off x="1491844" y="2302963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 rot="21420616">
              <a:off x="1456956" y="2266622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 rot="21420616">
              <a:off x="1508407" y="4684749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21420616">
              <a:off x="1473518" y="4648407"/>
              <a:ext cx="188004" cy="1958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411549" y="3460054"/>
            <a:ext cx="608062" cy="195835"/>
            <a:chOff x="2236466" y="3496391"/>
            <a:chExt cx="608062" cy="195835"/>
          </a:xfrm>
        </p:grpSpPr>
        <p:sp>
          <p:nvSpPr>
            <p:cNvPr id="221" name="Oval 220"/>
            <p:cNvSpPr/>
            <p:nvPr/>
          </p:nvSpPr>
          <p:spPr>
            <a:xfrm rot="21420616">
              <a:off x="2691414" y="3532730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21420616">
              <a:off x="2656524" y="3496391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/>
            <p:nvPr/>
          </p:nvCxnSpPr>
          <p:spPr>
            <a:xfrm>
              <a:off x="2236466" y="3597476"/>
              <a:ext cx="4953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8730197" y="2126467"/>
            <a:ext cx="2603290" cy="2711710"/>
            <a:chOff x="-368276" y="2191078"/>
            <a:chExt cx="2603290" cy="2711710"/>
          </a:xfrm>
        </p:grpSpPr>
        <p:sp>
          <p:nvSpPr>
            <p:cNvPr id="225" name="Arc 224"/>
            <p:cNvSpPr/>
            <p:nvPr/>
          </p:nvSpPr>
          <p:spPr>
            <a:xfrm rot="21420616">
              <a:off x="-368276" y="2191078"/>
              <a:ext cx="2603290" cy="2711710"/>
            </a:xfrm>
            <a:prstGeom prst="arc">
              <a:avLst>
                <a:gd name="adj1" fmla="val 18081169"/>
                <a:gd name="adj2" fmla="val 38388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21420616">
              <a:off x="1491844" y="2302963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21420616">
              <a:off x="1456956" y="2266622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21420616">
              <a:off x="1508407" y="4684749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21420616">
              <a:off x="1473518" y="4648407"/>
              <a:ext cx="188004" cy="1958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1334939" y="3431780"/>
            <a:ext cx="608062" cy="195835"/>
            <a:chOff x="2236466" y="3496391"/>
            <a:chExt cx="608062" cy="195835"/>
          </a:xfrm>
        </p:grpSpPr>
        <p:sp>
          <p:nvSpPr>
            <p:cNvPr id="231" name="Oval 230"/>
            <p:cNvSpPr/>
            <p:nvPr/>
          </p:nvSpPr>
          <p:spPr>
            <a:xfrm rot="21420616">
              <a:off x="2691414" y="3532730"/>
              <a:ext cx="118227" cy="12315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21420616">
              <a:off x="2656524" y="3496391"/>
              <a:ext cx="188004" cy="19583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/>
            <p:cNvCxnSpPr/>
            <p:nvPr/>
          </p:nvCxnSpPr>
          <p:spPr>
            <a:xfrm>
              <a:off x="2236466" y="3597476"/>
              <a:ext cx="4953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16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4" grpId="0" animBg="1"/>
      <p:bldP spid="108" grpId="0" animBg="1"/>
      <p:bldP spid="109" grpId="0" animBg="1"/>
      <p:bldP spid="110" grpId="0" animBg="1"/>
      <p:bldP spid="124" grpId="0" animBg="1"/>
      <p:bldP spid="125" grpId="0" animBg="1"/>
      <p:bldP spid="126" grpId="0" animBg="1"/>
      <p:bldP spid="140" grpId="0" animBg="1"/>
      <p:bldP spid="141" grpId="0" animBg="1"/>
      <p:bldP spid="142" grpId="0" animBg="1"/>
      <p:bldP spid="155" grpId="0" animBg="1"/>
      <p:bldP spid="156" grpId="0" animBg="1"/>
      <p:bldP spid="157" grpId="0" animBg="1"/>
      <p:bldP spid="158" grpId="0" animBg="1"/>
      <p:bldP spid="1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59620" y="697016"/>
            <a:ext cx="5925616" cy="5068363"/>
            <a:chOff x="4605931" y="646637"/>
            <a:chExt cx="5925616" cy="5068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931" y="1809887"/>
              <a:ext cx="5600137" cy="390511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138400" y="646637"/>
              <a:ext cx="2393147" cy="30469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Don’t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Be</a:t>
              </a: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.VnArabia" panose="020B7200000000000000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hy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Trả lời sai bạn cũng sẽ có 1 điểm cộng như anh bạn này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83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84347" y="874230"/>
            <a:ext cx="6865653" cy="4927304"/>
            <a:chOff x="5173811" y="275996"/>
            <a:chExt cx="6865653" cy="4927304"/>
          </a:xfrm>
        </p:grpSpPr>
        <p:sp>
          <p:nvSpPr>
            <p:cNvPr id="3" name="Rectangle 2"/>
            <p:cNvSpPr/>
            <p:nvPr/>
          </p:nvSpPr>
          <p:spPr>
            <a:xfrm>
              <a:off x="5173811" y="275996"/>
              <a:ext cx="3307433" cy="38472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Don’t </a:t>
              </a:r>
            </a:p>
            <a:p>
              <a:pPr algn="ctr"/>
              <a:r>
                <a:rPr lang="en-US" sz="24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	Disturb Us</a:t>
              </a:r>
              <a:r>
                <a:rPr lang="en-US" sz="2800" b="1" i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800" b="1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Chúng tôi đang suy nghĩ xem liệu rằng với mỗi câu trả lời sai của các bạn thì Giảng viên có trừ bớt điểm của Nhóm 6 hay không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769" y="1456605"/>
              <a:ext cx="3746695" cy="3746695"/>
            </a:xfrm>
            <a:prstGeom prst="rect">
              <a:avLst/>
            </a:prstGeom>
          </p:spPr>
        </p:pic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3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3175" y="466725"/>
            <a:ext cx="6090141" cy="5590842"/>
            <a:chOff x="1317562" y="1002192"/>
            <a:chExt cx="6090141" cy="5590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562" y="2621605"/>
              <a:ext cx="5695238" cy="397142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014556" y="1002192"/>
              <a:ext cx="239314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Unfortunately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Anh bạn à! Dừng lại là thất bại, còn thở là còn gỡ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Hãy tiếp tục cố gắng hơn ở lần sau nhé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5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92392" y="689922"/>
            <a:ext cx="4867015" cy="4728068"/>
            <a:chOff x="3638864" y="942556"/>
            <a:chExt cx="4867015" cy="47280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28517">
              <a:off x="5191179" y="2355924"/>
              <a:ext cx="3314700" cy="33147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638864" y="942556"/>
              <a:ext cx="3006322" cy="26776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How 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ea typeface="Tahoma" panose="020B0604030504040204" pitchFamily="34" charset="0"/>
                  <a:cs typeface="Tahoma" panose="020B0604030504040204" pitchFamily="34" charset="0"/>
                </a:rPr>
                <a:t>Disappointing!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Thật là mẫu thuẫn khi đáp án ở trước mắt nhưng bạn lại trả lời sai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 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9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76386" y="650238"/>
            <a:ext cx="6900482" cy="5070000"/>
            <a:chOff x="4827735" y="64532"/>
            <a:chExt cx="6900482" cy="507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735" y="1436706"/>
              <a:ext cx="6393346" cy="369782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199375" y="64532"/>
              <a:ext cx="2528842" cy="415498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That’s</a:t>
              </a:r>
              <a:r>
                <a:rPr lang="en-US" sz="24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</a:t>
              </a:r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Ridiculous </a:t>
              </a:r>
              <a:endPara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arlow Solid Italic" panose="04030604020F02020D02" pitchFamily="82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Có thể bạn đã biết: Trong các quy luật của vận động thì đứng dậy và trả lời câu hỏi mới đem đến điểm cộng cho bạn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3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5F2"/>
            </a:gs>
            <a:gs pos="100000">
              <a:srgbClr val="FFFF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74910" y="278085"/>
            <a:ext cx="5083554" cy="5823279"/>
            <a:chOff x="3254548" y="94035"/>
            <a:chExt cx="5083554" cy="5823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548" y="2652063"/>
              <a:ext cx="3286454" cy="326525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944955" y="94035"/>
              <a:ext cx="2393147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May be</a:t>
              </a: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You </a:t>
              </a:r>
            </a:p>
            <a:p>
              <a:pPr algn="ctr"/>
              <a:r>
                <a:rPr lang="en-US" sz="2400" b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Harlow Solid Italic" panose="04030604020F02020D02" pitchFamily="82" charset="0"/>
                  <a:ea typeface="Tahoma" panose="020B0604030504040204" pitchFamily="34" charset="0"/>
                  <a:cs typeface="Tahoma" panose="020B0604030504040204" pitchFamily="34" charset="0"/>
                </a:rPr>
                <a:t>	Knew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Đáp án mà bạn tìm kiếm luôn nằm trong câu trả lời, còn câu trả lời ở đâu thì tôi không biết</a:t>
              </a:r>
            </a:p>
            <a:p>
              <a:pPr algn="ctr"/>
              <a:r>
                <a:rPr lang="en-US" sz="2400" b="1" smtClean="0">
                  <a:ln w="9525">
                    <a:noFill/>
                    <a:prstDash val="solid"/>
                  </a:ln>
                  <a:solidFill>
                    <a:srgbClr val="996633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yanmar Text" panose="020B0502040204020203" pitchFamily="34" charset="0"/>
                  <a:ea typeface="Tahoma" panose="020B0604030504040204" pitchFamily="34" charset="0"/>
                  <a:cs typeface="Myanmar Text" panose="020B0502040204020203" pitchFamily="34" charset="0"/>
                </a:rPr>
                <a:t>+1</a:t>
              </a:r>
              <a:endParaRPr lang="en-US" sz="2400" b="1">
                <a:ln w="9525">
                  <a:noFill/>
                  <a:prstDash val="solid"/>
                </a:ln>
                <a:solidFill>
                  <a:srgbClr val="996633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anmar Text" panose="020B0502040204020203" pitchFamily="34" charset="0"/>
                <a:ea typeface="Tahoma" panose="020B0604030504040204" pitchFamily="34" charset="0"/>
                <a:cs typeface="Myanmar Text" panose="020B0502040204020203" pitchFamily="34" charset="0"/>
              </a:endParaRPr>
            </a:p>
          </p:txBody>
        </p:sp>
      </p:grp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08301" y="91832"/>
            <a:ext cx="1535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0160">
                  <a:noFill/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Back</a:t>
            </a:r>
            <a:endParaRPr lang="en-US" sz="5400" b="1" cap="none" spc="0">
              <a:ln w="10160">
                <a:noFill/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34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045" y="1861735"/>
            <a:ext cx="10962836" cy="4359167"/>
            <a:chOff x="-2195391" y="1037851"/>
            <a:chExt cx="10962836" cy="4359167"/>
          </a:xfrm>
        </p:grpSpPr>
        <p:grpSp>
          <p:nvGrpSpPr>
            <p:cNvPr id="8" name="Group 7"/>
            <p:cNvGrpSpPr/>
            <p:nvPr/>
          </p:nvGrpSpPr>
          <p:grpSpPr>
            <a:xfrm>
              <a:off x="3444875" y="2476817"/>
              <a:ext cx="5322570" cy="1884045"/>
              <a:chOff x="3434715" y="2486977"/>
              <a:chExt cx="5322570" cy="188404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434715" y="2486977"/>
                <a:ext cx="5322570" cy="1884045"/>
                <a:chOff x="3434715" y="2486977"/>
                <a:chExt cx="5322570" cy="1884045"/>
              </a:xfrm>
            </p:grpSpPr>
            <p:pic>
              <p:nvPicPr>
                <p:cNvPr id="2" name="Picture 1" descr="Box and whisker chart&#10;&#10;Description automatically generated with medium confidence"/>
                <p:cNvPicPr/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4715" y="2486977"/>
                  <a:ext cx="5322570" cy="1884045"/>
                </a:xfrm>
                <a:prstGeom prst="rect">
                  <a:avLst/>
                </a:prstGeom>
                <a:noFill/>
              </p:spPr>
            </p:pic>
            <p:sp>
              <p:nvSpPr>
                <p:cNvPr id="3" name="Rectangle 2"/>
                <p:cNvSpPr/>
                <p:nvPr/>
              </p:nvSpPr>
              <p:spPr>
                <a:xfrm>
                  <a:off x="3820160" y="3688080"/>
                  <a:ext cx="120904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ysClr val="windowText" lastClr="000000"/>
                      </a:solidFill>
                    </a:rPr>
                    <a:t>DOCGIA</a:t>
                  </a:r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7101839" y="3688080"/>
                  <a:ext cx="1443645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ysClr val="windowText" lastClr="000000"/>
                      </a:solidFill>
                    </a:rPr>
                    <a:t>LOAIDOCGIA</a:t>
                  </a:r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7101840" y="2630329"/>
                  <a:ext cx="120904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>
                      <a:solidFill>
                        <a:sysClr val="windowText" lastClr="000000"/>
                      </a:solidFill>
                    </a:rPr>
                    <a:t>THAMSO</a:t>
                  </a:r>
                  <a:endParaRPr lang="en-US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7" name="Isosceles Triangle 6"/>
              <p:cNvSpPr/>
              <p:nvPr/>
            </p:nvSpPr>
            <p:spPr>
              <a:xfrm rot="5400000">
                <a:off x="6924039" y="3832860"/>
                <a:ext cx="187960" cy="16764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961142" y="3693160"/>
              <a:ext cx="113792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SACH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1142" y="4884008"/>
              <a:ext cx="113792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TACGIA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129277" y="3708400"/>
              <a:ext cx="113792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THELOAI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129277" y="4457288"/>
              <a:ext cx="1137920" cy="426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SANGTAC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-722826" y="2848769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TINHTRANGSACH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30320" y="2416022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PHIEUMUONSACH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478485" y="2416022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CTPHIEUMUON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61680" y="1214920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PHIEUTRASACH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1112472" y="1210828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CTPT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51645" y="4828198"/>
              <a:ext cx="1966390" cy="568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PHIEUTHUTIEN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-2195391" y="3472872"/>
              <a:ext cx="1695996" cy="527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BAOCAOMUONSACH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-2163180" y="4481659"/>
              <a:ext cx="1631573" cy="44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CTBCMS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415610" y="1037851"/>
              <a:ext cx="1695996" cy="527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BAOCAOTRATRE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447821" y="1893356"/>
              <a:ext cx="1631573" cy="44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CTBCTT</a:t>
              </a:r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3253079" y="4959004"/>
            <a:ext cx="916678" cy="535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3"/>
          </p:cNvCxnSpPr>
          <p:nvPr/>
        </p:nvCxnSpPr>
        <p:spPr>
          <a:xfrm flipH="1" flipV="1">
            <a:off x="3253079" y="4745644"/>
            <a:ext cx="952500" cy="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  <a:endCxn id="12" idx="1"/>
          </p:cNvCxnSpPr>
          <p:nvPr/>
        </p:nvCxnSpPr>
        <p:spPr>
          <a:xfrm>
            <a:off x="3253079" y="5494532"/>
            <a:ext cx="952499" cy="426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018454" y="3808726"/>
            <a:ext cx="0" cy="693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4" idx="1"/>
          </p:cNvCxnSpPr>
          <p:nvPr/>
        </p:nvCxnSpPr>
        <p:spPr>
          <a:xfrm>
            <a:off x="5689311" y="3524316"/>
            <a:ext cx="385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582222" y="3847370"/>
            <a:ext cx="1" cy="684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0" idx="3"/>
          </p:cNvCxnSpPr>
          <p:nvPr/>
        </p:nvCxnSpPr>
        <p:spPr>
          <a:xfrm flipH="1" flipV="1">
            <a:off x="3488000" y="3957063"/>
            <a:ext cx="717578" cy="575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7" idx="3"/>
            <a:endCxn id="56" idx="1"/>
          </p:cNvCxnSpPr>
          <p:nvPr/>
        </p:nvCxnSpPr>
        <p:spPr>
          <a:xfrm>
            <a:off x="3098354" y="2319122"/>
            <a:ext cx="1607762" cy="4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2"/>
          </p:cNvCxnSpPr>
          <p:nvPr/>
        </p:nvCxnSpPr>
        <p:spPr>
          <a:xfrm>
            <a:off x="2115159" y="2603532"/>
            <a:ext cx="2467063" cy="1873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098354" y="2603532"/>
            <a:ext cx="2976402" cy="636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6" idx="3"/>
          </p:cNvCxnSpPr>
          <p:nvPr/>
        </p:nvCxnSpPr>
        <p:spPr>
          <a:xfrm flipV="1">
            <a:off x="6672506" y="2319122"/>
            <a:ext cx="1678090" cy="4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350596" y="2319122"/>
            <a:ext cx="0" cy="2121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283796" y="4441008"/>
            <a:ext cx="1063802" cy="91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2" idx="0"/>
            <a:endCxn id="3" idx="2"/>
          </p:cNvCxnSpPr>
          <p:nvPr/>
        </p:nvCxnSpPr>
        <p:spPr>
          <a:xfrm flipV="1">
            <a:off x="6679276" y="4959004"/>
            <a:ext cx="0" cy="693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00" idx="0"/>
            <a:endCxn id="99" idx="2"/>
          </p:cNvCxnSpPr>
          <p:nvPr/>
        </p:nvCxnSpPr>
        <p:spPr>
          <a:xfrm flipV="1">
            <a:off x="897043" y="4824384"/>
            <a:ext cx="0" cy="481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9" idx="3"/>
            <a:endCxn id="13" idx="1"/>
          </p:cNvCxnSpPr>
          <p:nvPr/>
        </p:nvCxnSpPr>
        <p:spPr>
          <a:xfrm>
            <a:off x="1745041" y="4560570"/>
            <a:ext cx="370118" cy="185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9" idx="0"/>
            <a:endCxn id="108" idx="2"/>
          </p:cNvCxnSpPr>
          <p:nvPr/>
        </p:nvCxnSpPr>
        <p:spPr>
          <a:xfrm flipV="1">
            <a:off x="9508044" y="2389363"/>
            <a:ext cx="0" cy="32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9" idx="1"/>
            <a:endCxn id="34" idx="3"/>
          </p:cNvCxnSpPr>
          <p:nvPr/>
        </p:nvCxnSpPr>
        <p:spPr>
          <a:xfrm flipH="1">
            <a:off x="8041146" y="2940131"/>
            <a:ext cx="651111" cy="58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9" idx="3"/>
          </p:cNvCxnSpPr>
          <p:nvPr/>
        </p:nvCxnSpPr>
        <p:spPr>
          <a:xfrm flipV="1">
            <a:off x="10323830" y="2940130"/>
            <a:ext cx="103805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1329669" y="2940130"/>
            <a:ext cx="37639" cy="3542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526405" y="6482931"/>
            <a:ext cx="58409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5526405" y="4745645"/>
            <a:ext cx="636" cy="1737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10" idx="3"/>
          </p:cNvCxnSpPr>
          <p:nvPr/>
        </p:nvCxnSpPr>
        <p:spPr>
          <a:xfrm flipH="1" flipV="1">
            <a:off x="5343498" y="4730404"/>
            <a:ext cx="182907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72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5707573" y="4547251"/>
            <a:ext cx="18070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1" cap="none" spc="0" smtClean="0">
                <a:ln w="0"/>
                <a:solidFill>
                  <a:srgbClr val="00A8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1" cap="none" spc="0">
              <a:ln w="0"/>
              <a:solidFill>
                <a:srgbClr val="00A8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49362" y="5010863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824031" y="2472265"/>
            <a:ext cx="1769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0" cap="none" spc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73509" y="2890016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130852" y="300188"/>
            <a:ext cx="1769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0" cap="none" spc="0" smtClean="0">
                <a:ln w="0"/>
                <a:solidFill>
                  <a:srgbClr val="3B3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0" cap="none" spc="0">
              <a:ln w="0"/>
              <a:solidFill>
                <a:srgbClr val="3B3B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61962" y="749511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145785" y="4351954"/>
            <a:ext cx="1769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0" cap="none" spc="0" smtClean="0">
                <a:ln w="0"/>
                <a:solidFill>
                  <a:srgbClr val="00D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0" cap="none" spc="0">
              <a:ln w="0"/>
              <a:solidFill>
                <a:srgbClr val="00DE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64982" y="4802696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967574" y="2200550"/>
            <a:ext cx="1769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0" cap="none" spc="0" smtClean="0">
                <a:ln w="0"/>
                <a:solidFill>
                  <a:srgbClr val="EAE4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0" cap="none" spc="0">
              <a:ln w="0"/>
              <a:solidFill>
                <a:srgbClr val="EAE4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82189" y="2634490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74422" y="50291"/>
            <a:ext cx="1769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200" b="0" cap="none" spc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here</a:t>
            </a:r>
            <a:endParaRPr lang="en-US" sz="3200" b="0" cap="none" spc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515498" y="501806"/>
            <a:ext cx="2107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Lorem ipsum dolor sit amet, consectetuer adipiscing elit. Maecenas porttitor congue massa</a:t>
            </a:r>
            <a:r>
              <a:rPr lang="en-US" smtClean="0"/>
              <a:t>. </a:t>
            </a:r>
            <a:endParaRPr lang="en-US"/>
          </a:p>
        </p:txBody>
      </p:sp>
      <p:sp>
        <p:nvSpPr>
          <p:cNvPr id="77" name="16-Point Star 76"/>
          <p:cNvSpPr/>
          <p:nvPr/>
        </p:nvSpPr>
        <p:spPr>
          <a:xfrm>
            <a:off x="3680514" y="531435"/>
            <a:ext cx="672729" cy="678315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16-Point Star 77"/>
          <p:cNvSpPr/>
          <p:nvPr/>
        </p:nvSpPr>
        <p:spPr>
          <a:xfrm>
            <a:off x="1815788" y="2568582"/>
            <a:ext cx="672729" cy="678315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16-Point Star 78"/>
          <p:cNvSpPr/>
          <p:nvPr/>
        </p:nvSpPr>
        <p:spPr>
          <a:xfrm>
            <a:off x="144672" y="4865627"/>
            <a:ext cx="672729" cy="678315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16-Point Star 79"/>
          <p:cNvSpPr/>
          <p:nvPr/>
        </p:nvSpPr>
        <p:spPr>
          <a:xfrm>
            <a:off x="10900311" y="1793125"/>
            <a:ext cx="672729" cy="678315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16-Point Star 80"/>
          <p:cNvSpPr/>
          <p:nvPr/>
        </p:nvSpPr>
        <p:spPr>
          <a:xfrm>
            <a:off x="9783662" y="3552920"/>
            <a:ext cx="672729" cy="678315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16-Point Star 81"/>
          <p:cNvSpPr/>
          <p:nvPr/>
        </p:nvSpPr>
        <p:spPr>
          <a:xfrm>
            <a:off x="7435019" y="5298194"/>
            <a:ext cx="884865" cy="902410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Triangle 88"/>
          <p:cNvSpPr/>
          <p:nvPr/>
        </p:nvSpPr>
        <p:spPr>
          <a:xfrm rot="7907247" flipV="1">
            <a:off x="3022050" y="5629317"/>
            <a:ext cx="754239" cy="205272"/>
          </a:xfrm>
          <a:prstGeom prst="rtTriangle">
            <a:avLst/>
          </a:prstGeom>
          <a:solidFill>
            <a:srgbClr val="F4A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Triangle 89"/>
          <p:cNvSpPr/>
          <p:nvPr/>
        </p:nvSpPr>
        <p:spPr>
          <a:xfrm rot="7907247">
            <a:off x="3299437" y="5875165"/>
            <a:ext cx="754239" cy="205272"/>
          </a:xfrm>
          <a:prstGeom prst="rtTriangle">
            <a:avLst/>
          </a:prstGeom>
          <a:solidFill>
            <a:srgbClr val="A24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rot="18707247">
            <a:off x="8184165" y="329575"/>
            <a:ext cx="54690" cy="57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18707247">
            <a:off x="3604690" y="5004411"/>
            <a:ext cx="1106123" cy="315042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18707247">
            <a:off x="4341775" y="4179662"/>
            <a:ext cx="1106123" cy="315042"/>
          </a:xfrm>
          <a:prstGeom prst="rect">
            <a:avLst/>
          </a:prstGeom>
          <a:solidFill>
            <a:srgbClr val="FF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18707247">
            <a:off x="5078861" y="3354913"/>
            <a:ext cx="1106123" cy="315042"/>
          </a:xfrm>
          <a:prstGeom prst="rect">
            <a:avLst/>
          </a:prstGeom>
          <a:solidFill>
            <a:srgbClr val="3B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18707247">
            <a:off x="5806657" y="2540559"/>
            <a:ext cx="1106123" cy="315042"/>
          </a:xfrm>
          <a:prstGeom prst="rect">
            <a:avLst/>
          </a:prstGeom>
          <a:solidFill>
            <a:srgbClr val="1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18707247">
            <a:off x="6543743" y="1715810"/>
            <a:ext cx="1106123" cy="315042"/>
          </a:xfrm>
          <a:prstGeom prst="rect">
            <a:avLst/>
          </a:prstGeom>
          <a:solidFill>
            <a:srgbClr val="FFF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18707247">
            <a:off x="7280828" y="891061"/>
            <a:ext cx="1106123" cy="315042"/>
          </a:xfrm>
          <a:prstGeom prst="rect">
            <a:avLst/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rot="18707247">
            <a:off x="3769617" y="5245656"/>
            <a:ext cx="1106123" cy="127343"/>
          </a:xfrm>
          <a:prstGeom prst="rect">
            <a:avLst/>
          </a:prstGeom>
          <a:solidFill>
            <a:srgbClr val="009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rot="18707247">
            <a:off x="4506702" y="4420907"/>
            <a:ext cx="1106123" cy="127343"/>
          </a:xfrm>
          <a:prstGeom prst="rect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18707247">
            <a:off x="5243788" y="3596158"/>
            <a:ext cx="1106123" cy="127343"/>
          </a:xfrm>
          <a:prstGeom prst="rect">
            <a:avLst/>
          </a:prstGeom>
          <a:solidFill>
            <a:srgbClr val="00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18707247">
            <a:off x="5971584" y="2781804"/>
            <a:ext cx="1106123" cy="127343"/>
          </a:xfrm>
          <a:prstGeom prst="rect">
            <a:avLst/>
          </a:prstGeom>
          <a:solidFill>
            <a:srgbClr val="008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rot="18707247">
            <a:off x="6708670" y="1957055"/>
            <a:ext cx="1106123" cy="127343"/>
          </a:xfrm>
          <a:prstGeom prst="rect">
            <a:avLst/>
          </a:prstGeom>
          <a:solidFill>
            <a:srgbClr val="E2D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18707247">
            <a:off x="7445755" y="1132306"/>
            <a:ext cx="1106123" cy="127343"/>
          </a:xfrm>
          <a:prstGeom prst="rect">
            <a:avLst/>
          </a:prstGeom>
          <a:solidFill>
            <a:srgbClr val="C0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18707247">
            <a:off x="3439987" y="4950615"/>
            <a:ext cx="1106123" cy="127343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8707247">
            <a:off x="4177072" y="4125866"/>
            <a:ext cx="1106123" cy="12734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 rot="18707247">
            <a:off x="4914158" y="3301117"/>
            <a:ext cx="1106123" cy="12734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18707247">
            <a:off x="5641954" y="2486763"/>
            <a:ext cx="1106123" cy="127343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 rot="18707247">
            <a:off x="6379040" y="1662014"/>
            <a:ext cx="1106123" cy="127343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 rot="18707247">
            <a:off x="7116125" y="837265"/>
            <a:ext cx="1106123" cy="1273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 Same Side Corner Rectangle 109"/>
          <p:cNvSpPr/>
          <p:nvPr/>
        </p:nvSpPr>
        <p:spPr>
          <a:xfrm rot="2507247">
            <a:off x="8058182" y="294524"/>
            <a:ext cx="573046" cy="34507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Manual Operation 110"/>
          <p:cNvSpPr/>
          <p:nvPr/>
        </p:nvSpPr>
        <p:spPr>
          <a:xfrm rot="2507247">
            <a:off x="3413880" y="5486490"/>
            <a:ext cx="318359" cy="648398"/>
          </a:xfrm>
          <a:prstGeom prst="flowChartManualOperation">
            <a:avLst/>
          </a:prstGeom>
          <a:solidFill>
            <a:srgbClr val="ED8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Merge 111"/>
          <p:cNvSpPr/>
          <p:nvPr/>
        </p:nvSpPr>
        <p:spPr>
          <a:xfrm rot="2507247">
            <a:off x="3140794" y="6008010"/>
            <a:ext cx="230810" cy="312160"/>
          </a:xfrm>
          <a:prstGeom prst="flowChartMerge">
            <a:avLst/>
          </a:prstGeom>
          <a:gradFill flip="none" rotWithShape="1">
            <a:gsLst>
              <a:gs pos="27000">
                <a:schemeClr val="tx1"/>
              </a:gs>
              <a:gs pos="49000">
                <a:schemeClr val="bg1">
                  <a:lumMod val="95000"/>
                </a:schemeClr>
              </a:gs>
              <a:gs pos="75000">
                <a:schemeClr val="tx1"/>
              </a:gs>
              <a:gs pos="97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ntr" presetSubtype="2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0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0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09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10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" presetClass="entr" presetSubtype="2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1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2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23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24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2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2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2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33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34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3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3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2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4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4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" presetClass="entr" presetSubtype="8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4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4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8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51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52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8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55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56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8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6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8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65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6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8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69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70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" presetClass="entr" presetSubtype="8" fill="hold" grpId="0" nodeType="clickEffect" p14:presetBounceEnd="3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75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76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 p14:presetBounceEnd="33333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7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80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 p14:presetBounceEnd="3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3333">
                                          <p:cBhvr additive="base">
                                            <p:cTn id="183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3333">
                                          <p:cBhvr additive="base">
                                            <p:cTn id="184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5" fill="hold">
                          <p:stCondLst>
                            <p:cond delay="indefinite"/>
                          </p:stCondLst>
                          <p:childTnLst>
                            <p:par>
                              <p:cTn id="1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7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7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2" dur="7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7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7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7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7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7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4" dur="7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7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8" dur="7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7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2" dur="7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7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6" dur="7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7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0" dur="7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1" dur="7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7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7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7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7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7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7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6" dur="7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7" dur="7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0" dur="7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1" dur="7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4" dur="7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5" dur="7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8" dur="7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9" dur="7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2" dur="7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3" dur="7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6" dur="7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7" dur="7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0" dur="7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7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4" dur="7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5" dur="7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8" dur="7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9" dur="7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2" dur="7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3" dur="7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6" dur="7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7" dur="7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0" dur="7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1" dur="7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8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4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0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6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4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6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2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4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6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0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6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7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65" grpId="1"/>
          <p:bldP spid="66" grpId="0"/>
          <p:bldP spid="66" grpId="1"/>
          <p:bldP spid="67" grpId="0"/>
          <p:bldP spid="67" grpId="1"/>
          <p:bldP spid="68" grpId="0"/>
          <p:bldP spid="68" grpId="1"/>
          <p:bldP spid="69" grpId="0"/>
          <p:bldP spid="69" grpId="1"/>
          <p:bldP spid="70" grpId="0"/>
          <p:bldP spid="70" grpId="1"/>
          <p:bldP spid="71" grpId="0"/>
          <p:bldP spid="71" grpId="1"/>
          <p:bldP spid="72" grpId="0"/>
          <p:bldP spid="72" grpId="1"/>
          <p:bldP spid="73" grpId="0"/>
          <p:bldP spid="73" grpId="1"/>
          <p:bldP spid="74" grpId="0"/>
          <p:bldP spid="74" grpId="1"/>
          <p:bldP spid="75" grpId="0"/>
          <p:bldP spid="75" grpId="1"/>
          <p:bldP spid="76" grpId="0"/>
          <p:bldP spid="76" grpId="1"/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 animBg="1"/>
          <p:bldP spid="80" grpId="1" animBg="1"/>
          <p:bldP spid="81" grpId="0" animBg="1"/>
          <p:bldP spid="81" grpId="1" animBg="1"/>
          <p:bldP spid="82" grpId="0" animBg="1"/>
          <p:bldP spid="82" grpId="1" animBg="1"/>
          <p:bldP spid="89" grpId="0" animBg="1"/>
          <p:bldP spid="89" grpId="1" animBg="1"/>
          <p:bldP spid="90" grpId="0" animBg="1"/>
          <p:bldP spid="90" grpId="1" animBg="1"/>
          <p:bldP spid="91" grpId="0" animBg="1"/>
          <p:bldP spid="91" grpId="1" animBg="1"/>
          <p:bldP spid="92" grpId="0" animBg="1"/>
          <p:bldP spid="92" grpId="1" animBg="1"/>
          <p:bldP spid="93" grpId="0" animBg="1"/>
          <p:bldP spid="93" grpId="1" animBg="1"/>
          <p:bldP spid="94" grpId="0" animBg="1"/>
          <p:bldP spid="94" grpId="1" animBg="1"/>
          <p:bldP spid="95" grpId="0" animBg="1"/>
          <p:bldP spid="95" grpId="1" animBg="1"/>
          <p:bldP spid="96" grpId="0" animBg="1"/>
          <p:bldP spid="96" grpId="1" animBg="1"/>
          <p:bldP spid="97" grpId="0" animBg="1"/>
          <p:bldP spid="97" grpId="1" animBg="1"/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103" grpId="0" animBg="1"/>
          <p:bldP spid="103" grpId="1" animBg="1"/>
          <p:bldP spid="104" grpId="0" animBg="1"/>
          <p:bldP spid="104" grpId="1" animBg="1"/>
          <p:bldP spid="105" grpId="0" animBg="1"/>
          <p:bldP spid="105" grpId="1" animBg="1"/>
          <p:bldP spid="106" grpId="0" animBg="1"/>
          <p:bldP spid="106" grpId="1" animBg="1"/>
          <p:bldP spid="107" grpId="0" animBg="1"/>
          <p:bldP spid="107" grpId="1" animBg="1"/>
          <p:bldP spid="108" grpId="0" animBg="1"/>
          <p:bldP spid="108" grpId="1" animBg="1"/>
          <p:bldP spid="109" grpId="0" animBg="1"/>
          <p:bldP spid="109" grpId="1" animBg="1"/>
          <p:bldP spid="110" grpId="0" animBg="1"/>
          <p:bldP spid="110" grpId="1" animBg="1"/>
          <p:bldP spid="111" grpId="0" animBg="1"/>
          <p:bldP spid="111" grpId="1" animBg="1"/>
          <p:bldP spid="112" grpId="0" animBg="1"/>
          <p:bldP spid="11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75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5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9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2" presetClass="entr" presetSubtype="8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1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5" fill="hold">
                          <p:stCondLst>
                            <p:cond delay="indefinite"/>
                          </p:stCondLst>
                          <p:childTnLst>
                            <p:par>
                              <p:cTn id="1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7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8" dur="7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9" dur="75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2" dur="7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75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6" dur="7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75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0" dur="7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1" dur="75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4" dur="7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75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8" dur="7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9" dur="750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2" dur="7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75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6" dur="7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75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0" dur="7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1" dur="750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4" dur="7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5" dur="75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8" dur="7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9" dur="75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2" dur="7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3" dur="750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2" presetClass="exit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6" dur="7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7" dur="750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0" dur="7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1" dur="75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4" dur="7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5" dur="75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8" dur="7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9" dur="75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2" dur="7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3" dur="750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6" dur="7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7" dur="75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0" dur="7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75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4" dur="7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5" dur="75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2" presetClass="exit" presetSubtype="9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8" dur="7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9" dur="750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2" presetClass="exit" presetSubtype="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2" dur="7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3" dur="750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2" presetClass="exit" presetSubtype="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6" dur="7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7" dur="750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0" dur="7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1" dur="750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6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8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2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4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0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2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6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7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4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5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6" dur="500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0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6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2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3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5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8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9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0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3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4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6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0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1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500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49" presetClass="exit" presetSubtype="0" ac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6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7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500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5" grpId="0"/>
          <p:bldP spid="65" grpId="1"/>
          <p:bldP spid="66" grpId="0"/>
          <p:bldP spid="66" grpId="1"/>
          <p:bldP spid="67" grpId="0"/>
          <p:bldP spid="67" grpId="1"/>
          <p:bldP spid="68" grpId="0"/>
          <p:bldP spid="68" grpId="1"/>
          <p:bldP spid="69" grpId="0"/>
          <p:bldP spid="69" grpId="1"/>
          <p:bldP spid="70" grpId="0"/>
          <p:bldP spid="70" grpId="1"/>
          <p:bldP spid="71" grpId="0"/>
          <p:bldP spid="71" grpId="1"/>
          <p:bldP spid="72" grpId="0"/>
          <p:bldP spid="72" grpId="1"/>
          <p:bldP spid="73" grpId="0"/>
          <p:bldP spid="73" grpId="1"/>
          <p:bldP spid="74" grpId="0"/>
          <p:bldP spid="74" grpId="1"/>
          <p:bldP spid="75" grpId="0"/>
          <p:bldP spid="75" grpId="1"/>
          <p:bldP spid="76" grpId="0"/>
          <p:bldP spid="76" grpId="1"/>
          <p:bldP spid="77" grpId="0" animBg="1"/>
          <p:bldP spid="77" grpId="1" animBg="1"/>
          <p:bldP spid="78" grpId="0" animBg="1"/>
          <p:bldP spid="78" grpId="1" animBg="1"/>
          <p:bldP spid="79" grpId="0" animBg="1"/>
          <p:bldP spid="79" grpId="1" animBg="1"/>
          <p:bldP spid="80" grpId="0" animBg="1"/>
          <p:bldP spid="80" grpId="1" animBg="1"/>
          <p:bldP spid="81" grpId="0" animBg="1"/>
          <p:bldP spid="81" grpId="1" animBg="1"/>
          <p:bldP spid="82" grpId="0" animBg="1"/>
          <p:bldP spid="82" grpId="1" animBg="1"/>
          <p:bldP spid="89" grpId="0" animBg="1"/>
          <p:bldP spid="89" grpId="1" animBg="1"/>
          <p:bldP spid="90" grpId="0" animBg="1"/>
          <p:bldP spid="90" grpId="1" animBg="1"/>
          <p:bldP spid="91" grpId="0" animBg="1"/>
          <p:bldP spid="91" grpId="1" animBg="1"/>
          <p:bldP spid="92" grpId="0" animBg="1"/>
          <p:bldP spid="92" grpId="1" animBg="1"/>
          <p:bldP spid="93" grpId="0" animBg="1"/>
          <p:bldP spid="93" grpId="1" animBg="1"/>
          <p:bldP spid="94" grpId="0" animBg="1"/>
          <p:bldP spid="94" grpId="1" animBg="1"/>
          <p:bldP spid="95" grpId="0" animBg="1"/>
          <p:bldP spid="95" grpId="1" animBg="1"/>
          <p:bldP spid="96" grpId="0" animBg="1"/>
          <p:bldP spid="96" grpId="1" animBg="1"/>
          <p:bldP spid="97" grpId="0" animBg="1"/>
          <p:bldP spid="97" grpId="1" animBg="1"/>
          <p:bldP spid="98" grpId="0" animBg="1"/>
          <p:bldP spid="98" grpId="1" animBg="1"/>
          <p:bldP spid="99" grpId="0" animBg="1"/>
          <p:bldP spid="99" grpId="1" animBg="1"/>
          <p:bldP spid="100" grpId="0" animBg="1"/>
          <p:bldP spid="100" grpId="1" animBg="1"/>
          <p:bldP spid="101" grpId="0" animBg="1"/>
          <p:bldP spid="101" grpId="1" animBg="1"/>
          <p:bldP spid="102" grpId="0" animBg="1"/>
          <p:bldP spid="102" grpId="1" animBg="1"/>
          <p:bldP spid="103" grpId="0" animBg="1"/>
          <p:bldP spid="103" grpId="1" animBg="1"/>
          <p:bldP spid="104" grpId="0" animBg="1"/>
          <p:bldP spid="104" grpId="1" animBg="1"/>
          <p:bldP spid="105" grpId="0" animBg="1"/>
          <p:bldP spid="105" grpId="1" animBg="1"/>
          <p:bldP spid="106" grpId="0" animBg="1"/>
          <p:bldP spid="106" grpId="1" animBg="1"/>
          <p:bldP spid="107" grpId="0" animBg="1"/>
          <p:bldP spid="107" grpId="1" animBg="1"/>
          <p:bldP spid="108" grpId="0" animBg="1"/>
          <p:bldP spid="108" grpId="1" animBg="1"/>
          <p:bldP spid="109" grpId="0" animBg="1"/>
          <p:bldP spid="109" grpId="1" animBg="1"/>
          <p:bldP spid="110" grpId="0" animBg="1"/>
          <p:bldP spid="110" grpId="1" animBg="1"/>
          <p:bldP spid="111" grpId="0" animBg="1"/>
          <p:bldP spid="111" grpId="1" animBg="1"/>
          <p:bldP spid="112" grpId="0" animBg="1"/>
          <p:bldP spid="112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274179">
            <a:off x="1633996" y="521482"/>
            <a:ext cx="7933485" cy="6423410"/>
            <a:chOff x="1640690" y="770149"/>
            <a:chExt cx="7017534" cy="6199389"/>
          </a:xfrm>
        </p:grpSpPr>
        <p:cxnSp>
          <p:nvCxnSpPr>
            <p:cNvPr id="13" name="Straight Connector 12"/>
            <p:cNvCxnSpPr/>
            <p:nvPr/>
          </p:nvCxnSpPr>
          <p:spPr>
            <a:xfrm rot="21325821">
              <a:off x="2285107" y="6543817"/>
              <a:ext cx="506314" cy="42572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640690" y="770149"/>
              <a:ext cx="7017534" cy="5887319"/>
              <a:chOff x="3138145" y="668958"/>
              <a:chExt cx="5039718" cy="6189042"/>
            </a:xfrm>
          </p:grpSpPr>
          <p:sp>
            <p:nvSpPr>
              <p:cNvPr id="5" name="Flowchart: Data 4"/>
              <p:cNvSpPr/>
              <p:nvPr/>
            </p:nvSpPr>
            <p:spPr>
              <a:xfrm rot="20814936">
                <a:off x="3542693" y="1179520"/>
                <a:ext cx="4635170" cy="5221593"/>
              </a:xfrm>
              <a:prstGeom prst="flowChartInputOut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Data 5"/>
              <p:cNvSpPr/>
              <p:nvPr/>
            </p:nvSpPr>
            <p:spPr>
              <a:xfrm rot="20814936">
                <a:off x="3488445" y="1105200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836504" y="6449239"/>
                <a:ext cx="334617" cy="40876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Flowchart: Data 7"/>
              <p:cNvSpPr/>
              <p:nvPr/>
            </p:nvSpPr>
            <p:spPr>
              <a:xfrm rot="20814936">
                <a:off x="3424256" y="993720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Data 8"/>
              <p:cNvSpPr/>
              <p:nvPr/>
            </p:nvSpPr>
            <p:spPr>
              <a:xfrm rot="20814936">
                <a:off x="3370005" y="882239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Data 9"/>
              <p:cNvSpPr/>
              <p:nvPr/>
            </p:nvSpPr>
            <p:spPr>
              <a:xfrm rot="20814936">
                <a:off x="3295875" y="770759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Data 10"/>
              <p:cNvSpPr/>
              <p:nvPr/>
            </p:nvSpPr>
            <p:spPr>
              <a:xfrm rot="20814936">
                <a:off x="3138145" y="668958"/>
                <a:ext cx="4641315" cy="5325308"/>
              </a:xfrm>
              <a:prstGeom prst="flowChartInputOut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24-Point Star 32"/>
          <p:cNvSpPr/>
          <p:nvPr/>
        </p:nvSpPr>
        <p:spPr>
          <a:xfrm>
            <a:off x="6734175" y="4065714"/>
            <a:ext cx="1157069" cy="1296861"/>
          </a:xfrm>
          <a:prstGeom prst="star24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21176368">
            <a:off x="6091198" y="4495023"/>
            <a:ext cx="16946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Nhóm *</a:t>
            </a:r>
            <a:endParaRPr lang="en-US" sz="36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1846">
            <a:off x="2724867" y="2355806"/>
            <a:ext cx="4331755" cy="24794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1002965">
            <a:off x="3438367" y="891124"/>
            <a:ext cx="4551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Your </a:t>
            </a:r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te xt he re</a:t>
            </a:r>
            <a:endParaRPr lang="en-US" sz="5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1" name="Right Brace 40"/>
          <p:cNvSpPr/>
          <p:nvPr/>
        </p:nvSpPr>
        <p:spPr>
          <a:xfrm rot="4916648">
            <a:off x="5178423" y="-1588412"/>
            <a:ext cx="790575" cy="4942468"/>
          </a:xfrm>
          <a:prstGeom prst="rightBrac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21147648">
            <a:off x="2232015" y="5337031"/>
            <a:ext cx="42613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Kinh Tế chính Trị Mác-Lênin</a:t>
            </a:r>
            <a:endParaRPr lang="en-US" sz="2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5674">
            <a:off x="6152474" y="818095"/>
            <a:ext cx="2290310" cy="22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6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9" y="76200"/>
            <a:ext cx="11369325" cy="7221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86228" y="699908"/>
            <a:ext cx="313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dolor sit amet, consectetuer adipiscing elit. Maecenas porttitor congue massa</a:t>
            </a:r>
            <a:r>
              <a:rPr lang="en-US" smtClean="0">
                <a:latin typeface="Ink Free" panose="03080402000500000000" pitchFamily="66" charset="0"/>
              </a:rPr>
              <a:t>. 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790825" y="1850343"/>
            <a:ext cx="2959246" cy="1581150"/>
          </a:xfrm>
          <a:custGeom>
            <a:avLst/>
            <a:gdLst>
              <a:gd name="connsiteX0" fmla="*/ 0 w 2667000"/>
              <a:gd name="connsiteY0" fmla="*/ 0 h 1581150"/>
              <a:gd name="connsiteX1" fmla="*/ 2667000 w 2667000"/>
              <a:gd name="connsiteY1" fmla="*/ 19050 h 1581150"/>
              <a:gd name="connsiteX2" fmla="*/ 2047875 w 2667000"/>
              <a:gd name="connsiteY2" fmla="*/ 1581150 h 1581150"/>
              <a:gd name="connsiteX3" fmla="*/ 228600 w 2667000"/>
              <a:gd name="connsiteY3" fmla="*/ 1581150 h 1581150"/>
              <a:gd name="connsiteX4" fmla="*/ 0 w 2667000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581150">
                <a:moveTo>
                  <a:pt x="0" y="0"/>
                </a:moveTo>
                <a:lnTo>
                  <a:pt x="2667000" y="19050"/>
                </a:lnTo>
                <a:lnTo>
                  <a:pt x="2047875" y="1581150"/>
                </a:lnTo>
                <a:lnTo>
                  <a:pt x="228600" y="15811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5373" y="1899113"/>
            <a:ext cx="251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</a:t>
            </a:r>
            <a:r>
              <a:rPr lang="en-US" smtClean="0">
                <a:latin typeface="Ink Free" panose="03080402000500000000" pitchFamily="66" charset="0"/>
              </a:rPr>
              <a:t>dolor  </a:t>
            </a:r>
            <a:r>
              <a:rPr lang="en-US" dirty="0" smtClean="0">
                <a:latin typeface="Ink Free" panose="03080402000500000000" pitchFamily="66" charset="0"/>
              </a:rPr>
              <a:t>amet, consectetuer adipiscing elit. Maecenas porttitor congue massa</a:t>
            </a:r>
            <a:r>
              <a:rPr lang="en-US" smtClean="0">
                <a:latin typeface="Ink Free" panose="03080402000500000000" pitchFamily="66" charset="0"/>
              </a:rPr>
              <a:t>. 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45620" y="3500378"/>
            <a:ext cx="2512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</a:t>
            </a:r>
            <a:r>
              <a:rPr lang="en-US" smtClean="0">
                <a:latin typeface="Ink Free" panose="03080402000500000000" pitchFamily="66" charset="0"/>
              </a:rPr>
              <a:t>dolor  </a:t>
            </a:r>
            <a:r>
              <a:rPr lang="en-US" dirty="0" smtClean="0">
                <a:latin typeface="Ink Free" panose="03080402000500000000" pitchFamily="66" charset="0"/>
              </a:rPr>
              <a:t>amet, </a:t>
            </a:r>
            <a:r>
              <a:rPr lang="en-US" smtClean="0">
                <a:latin typeface="Ink Free" panose="03080402000500000000" pitchFamily="66" charset="0"/>
              </a:rPr>
              <a:t>consectetuer Qadipiscing </a:t>
            </a:r>
            <a:r>
              <a:rPr lang="en-US" dirty="0" smtClean="0">
                <a:latin typeface="Ink Free" panose="03080402000500000000" pitchFamily="66" charset="0"/>
              </a:rPr>
              <a:t>elit. Maecenas porttitor congue massa</a:t>
            </a:r>
            <a:r>
              <a:rPr lang="en-US" smtClean="0">
                <a:latin typeface="Ink Free" panose="03080402000500000000" pitchFamily="66" charset="0"/>
              </a:rPr>
              <a:t>. ngkagkaoijsgkfoakfokasfkaosfaosfaksfoaksofiasoifjasjfoasfoiajsfoiajsfioajsfoiajsfoajsofjasiofjaoisf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55373" y="3357581"/>
            <a:ext cx="2655510" cy="3005119"/>
          </a:xfrm>
          <a:custGeom>
            <a:avLst/>
            <a:gdLst>
              <a:gd name="connsiteX0" fmla="*/ 129209 w 2425148"/>
              <a:gd name="connsiteY0" fmla="*/ 0 h 2673626"/>
              <a:gd name="connsiteX1" fmla="*/ 2305878 w 2425148"/>
              <a:gd name="connsiteY1" fmla="*/ 318052 h 2673626"/>
              <a:gd name="connsiteX2" fmla="*/ 2425148 w 2425148"/>
              <a:gd name="connsiteY2" fmla="*/ 2355573 h 2673626"/>
              <a:gd name="connsiteX3" fmla="*/ 0 w 2425148"/>
              <a:gd name="connsiteY3" fmla="*/ 2673626 h 2673626"/>
              <a:gd name="connsiteX4" fmla="*/ 129209 w 2425148"/>
              <a:gd name="connsiteY4" fmla="*/ 0 h 267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148" h="2673626">
                <a:moveTo>
                  <a:pt x="129209" y="0"/>
                </a:moveTo>
                <a:lnTo>
                  <a:pt x="2305878" y="318052"/>
                </a:lnTo>
                <a:lnTo>
                  <a:pt x="2425148" y="2355573"/>
                </a:lnTo>
                <a:lnTo>
                  <a:pt x="0" y="2673626"/>
                </a:lnTo>
                <a:lnTo>
                  <a:pt x="129209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27133" y="6178034"/>
            <a:ext cx="4187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mtClean="0">
                <a:ln w="0"/>
                <a:solidFill>
                  <a:srgbClr val="CF9F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>
              <a:ln w="0"/>
              <a:solidFill>
                <a:srgbClr val="CF9F6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14752" y="6103623"/>
            <a:ext cx="4318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mtClean="0">
                <a:ln w="0"/>
                <a:solidFill>
                  <a:srgbClr val="CF9F6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  <a:endParaRPr lang="en-US">
              <a:ln w="0"/>
              <a:solidFill>
                <a:srgbClr val="CF9F6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5801" y="464055"/>
            <a:ext cx="313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dolor sit amet, consectetuer adipiscing elit. Maecenas porttitor congue massa</a:t>
            </a:r>
            <a:r>
              <a:rPr lang="en-US" smtClean="0">
                <a:latin typeface="Ink Free" panose="03080402000500000000" pitchFamily="66" charset="0"/>
              </a:rPr>
              <a:t>. 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324600" y="1639436"/>
            <a:ext cx="2266147" cy="1860941"/>
          </a:xfrm>
          <a:custGeom>
            <a:avLst/>
            <a:gdLst>
              <a:gd name="connsiteX0" fmla="*/ 0 w 2667000"/>
              <a:gd name="connsiteY0" fmla="*/ 0 h 1581150"/>
              <a:gd name="connsiteX1" fmla="*/ 2667000 w 2667000"/>
              <a:gd name="connsiteY1" fmla="*/ 19050 h 1581150"/>
              <a:gd name="connsiteX2" fmla="*/ 2047875 w 2667000"/>
              <a:gd name="connsiteY2" fmla="*/ 1581150 h 1581150"/>
              <a:gd name="connsiteX3" fmla="*/ 228600 w 2667000"/>
              <a:gd name="connsiteY3" fmla="*/ 1581150 h 1581150"/>
              <a:gd name="connsiteX4" fmla="*/ 0 w 2667000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581150">
                <a:moveTo>
                  <a:pt x="0" y="0"/>
                </a:moveTo>
                <a:lnTo>
                  <a:pt x="2667000" y="19050"/>
                </a:lnTo>
                <a:lnTo>
                  <a:pt x="2047875" y="1581150"/>
                </a:lnTo>
                <a:lnTo>
                  <a:pt x="228600" y="15811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446920" y="1881808"/>
            <a:ext cx="251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</a:t>
            </a:r>
            <a:r>
              <a:rPr lang="en-US" smtClean="0">
                <a:latin typeface="Ink Free" panose="03080402000500000000" pitchFamily="66" charset="0"/>
              </a:rPr>
              <a:t>dolor  </a:t>
            </a:r>
            <a:r>
              <a:rPr lang="en-US" dirty="0" smtClean="0">
                <a:latin typeface="Ink Free" panose="03080402000500000000" pitchFamily="66" charset="0"/>
              </a:rPr>
              <a:t>amet, consectetuer adipiscing elit. Maecenas porttitor congue massa</a:t>
            </a:r>
            <a:r>
              <a:rPr lang="en-US" smtClean="0">
                <a:latin typeface="Ink Free" panose="03080402000500000000" pitchFamily="66" charset="0"/>
              </a:rPr>
              <a:t>. 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28057" y="3518539"/>
            <a:ext cx="2375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nk Free" panose="03080402000500000000" pitchFamily="66" charset="0"/>
              </a:rPr>
              <a:t>Lorem ipsum </a:t>
            </a:r>
            <a:r>
              <a:rPr lang="en-US" smtClean="0">
                <a:latin typeface="Ink Free" panose="03080402000500000000" pitchFamily="66" charset="0"/>
              </a:rPr>
              <a:t>dolor  </a:t>
            </a:r>
            <a:r>
              <a:rPr lang="en-US" dirty="0" smtClean="0">
                <a:latin typeface="Ink Free" panose="03080402000500000000" pitchFamily="66" charset="0"/>
              </a:rPr>
              <a:t>amet, </a:t>
            </a:r>
            <a:r>
              <a:rPr lang="en-US" smtClean="0">
                <a:latin typeface="Ink Free" panose="03080402000500000000" pitchFamily="66" charset="0"/>
              </a:rPr>
              <a:t>consectetuer Qadipiscing </a:t>
            </a:r>
            <a:r>
              <a:rPr lang="en-US" dirty="0" smtClean="0">
                <a:latin typeface="Ink Free" panose="03080402000500000000" pitchFamily="66" charset="0"/>
              </a:rPr>
              <a:t>elit. Maecenas </a:t>
            </a:r>
            <a:r>
              <a:rPr lang="en-US" smtClean="0">
                <a:latin typeface="Ink Free" panose="03080402000500000000" pitchFamily="66" charset="0"/>
              </a:rPr>
              <a:t>porttitor fggsgcongue </a:t>
            </a:r>
            <a:r>
              <a:rPr lang="en-US" dirty="0" smtClean="0">
                <a:latin typeface="Ink Free" panose="03080402000500000000" pitchFamily="66" charset="0"/>
              </a:rPr>
              <a:t>massa</a:t>
            </a:r>
            <a:r>
              <a:rPr lang="en-US" smtClean="0">
                <a:latin typeface="Ink Free" panose="03080402000500000000" pitchFamily="66" charset="0"/>
              </a:rPr>
              <a:t>. ngkagkaoijsgkfoakfokasfkaosfaosfaksfoaksofiasoifjasjfoasfoiajsfoiajsfioajsfoiajsfoajsofjasiofjaoisf</a:t>
            </a:r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9150697" y="3257948"/>
            <a:ext cx="2103120" cy="2667000"/>
          </a:xfrm>
          <a:custGeom>
            <a:avLst/>
            <a:gdLst>
              <a:gd name="connsiteX0" fmla="*/ 0 w 2152650"/>
              <a:gd name="connsiteY0" fmla="*/ 0 h 2667000"/>
              <a:gd name="connsiteX1" fmla="*/ 2095500 w 2152650"/>
              <a:gd name="connsiteY1" fmla="*/ 38100 h 2667000"/>
              <a:gd name="connsiteX2" fmla="*/ 2152650 w 2152650"/>
              <a:gd name="connsiteY2" fmla="*/ 2628900 h 2667000"/>
              <a:gd name="connsiteX3" fmla="*/ 438150 w 2152650"/>
              <a:gd name="connsiteY3" fmla="*/ 2667000 h 2667000"/>
              <a:gd name="connsiteX4" fmla="*/ 895350 w 2152650"/>
              <a:gd name="connsiteY4" fmla="*/ 1771650 h 2667000"/>
              <a:gd name="connsiteX5" fmla="*/ 0 w 2152650"/>
              <a:gd name="connsiteY5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2650" h="2667000">
                <a:moveTo>
                  <a:pt x="0" y="0"/>
                </a:moveTo>
                <a:lnTo>
                  <a:pt x="2095500" y="38100"/>
                </a:lnTo>
                <a:lnTo>
                  <a:pt x="2152650" y="2628900"/>
                </a:lnTo>
                <a:lnTo>
                  <a:pt x="438150" y="2667000"/>
                </a:lnTo>
                <a:lnTo>
                  <a:pt x="895350" y="17716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9565" t="286" r="-6522" b="2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31907" y="294968"/>
            <a:ext cx="3451123" cy="1500323"/>
          </a:xfrm>
          <a:custGeom>
            <a:avLst/>
            <a:gdLst>
              <a:gd name="connsiteX0" fmla="*/ 0 w 2861188"/>
              <a:gd name="connsiteY0" fmla="*/ 1229032 h 1229032"/>
              <a:gd name="connsiteX1" fmla="*/ 29497 w 2861188"/>
              <a:gd name="connsiteY1" fmla="*/ 39329 h 1229032"/>
              <a:gd name="connsiteX2" fmla="*/ 2861188 w 2861188"/>
              <a:gd name="connsiteY2" fmla="*/ 0 h 1229032"/>
              <a:gd name="connsiteX3" fmla="*/ 0 w 2861188"/>
              <a:gd name="connsiteY3" fmla="*/ 1229032 h 122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1188" h="1229032">
                <a:moveTo>
                  <a:pt x="0" y="1229032"/>
                </a:moveTo>
                <a:lnTo>
                  <a:pt x="29497" y="39329"/>
                </a:lnTo>
                <a:lnTo>
                  <a:pt x="2861188" y="0"/>
                </a:lnTo>
                <a:lnTo>
                  <a:pt x="0" y="122903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908" r="209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125324" y="1877013"/>
            <a:ext cx="731520" cy="1554480"/>
          </a:xfrm>
          <a:custGeom>
            <a:avLst/>
            <a:gdLst>
              <a:gd name="connsiteX0" fmla="*/ 0 w 786581"/>
              <a:gd name="connsiteY0" fmla="*/ 1514168 h 1514168"/>
              <a:gd name="connsiteX1" fmla="*/ 727587 w 786581"/>
              <a:gd name="connsiteY1" fmla="*/ 1494503 h 1514168"/>
              <a:gd name="connsiteX2" fmla="*/ 786581 w 786581"/>
              <a:gd name="connsiteY2" fmla="*/ 0 h 1514168"/>
              <a:gd name="connsiteX3" fmla="*/ 0 w 786581"/>
              <a:gd name="connsiteY3" fmla="*/ 1514168 h 151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581" h="1514168">
                <a:moveTo>
                  <a:pt x="0" y="1514168"/>
                </a:moveTo>
                <a:lnTo>
                  <a:pt x="727587" y="1494503"/>
                </a:lnTo>
                <a:lnTo>
                  <a:pt x="786581" y="0"/>
                </a:lnTo>
                <a:lnTo>
                  <a:pt x="0" y="1514168"/>
                </a:lnTo>
                <a:close/>
              </a:path>
            </a:pathLst>
          </a:cu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4000"/>
                      </a14:imgEffect>
                      <a14:imgEffect>
                        <a14:saturation sat="85000"/>
                      </a14:imgEffect>
                      <a14:imgEffect>
                        <a14:brightnessContrast bright="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738" t="-7180" r="3738" b="-45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 rot="418393">
            <a:off x="7944804" y="1151338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 rot="418393">
            <a:off x="10442012" y="2844415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 rot="418393">
            <a:off x="9468269" y="5426684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418393">
            <a:off x="6279945" y="3117998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 rot="418393">
            <a:off x="2804285" y="3117998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rot="418393">
            <a:off x="3344444" y="150529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rot="418393">
            <a:off x="802188" y="171553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rot="418393">
            <a:off x="2437294" y="1222297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 rot="418393">
            <a:off x="2205707" y="5613780"/>
            <a:ext cx="747926" cy="816794"/>
          </a:xfrm>
          <a:custGeom>
            <a:avLst/>
            <a:gdLst>
              <a:gd name="connsiteX0" fmla="*/ 532014 w 2044931"/>
              <a:gd name="connsiteY0" fmla="*/ 216131 h 2942706"/>
              <a:gd name="connsiteX1" fmla="*/ 731520 w 2044931"/>
              <a:gd name="connsiteY1" fmla="*/ 465513 h 2942706"/>
              <a:gd name="connsiteX2" fmla="*/ 814647 w 2044931"/>
              <a:gd name="connsiteY2" fmla="*/ 315884 h 2942706"/>
              <a:gd name="connsiteX3" fmla="*/ 931025 w 2044931"/>
              <a:gd name="connsiteY3" fmla="*/ 465513 h 2942706"/>
              <a:gd name="connsiteX4" fmla="*/ 1064029 w 2044931"/>
              <a:gd name="connsiteY4" fmla="*/ 315884 h 2942706"/>
              <a:gd name="connsiteX5" fmla="*/ 1529542 w 2044931"/>
              <a:gd name="connsiteY5" fmla="*/ 315884 h 2942706"/>
              <a:gd name="connsiteX6" fmla="*/ 1496291 w 2044931"/>
              <a:gd name="connsiteY6" fmla="*/ 548640 h 2942706"/>
              <a:gd name="connsiteX7" fmla="*/ 1812174 w 2044931"/>
              <a:gd name="connsiteY7" fmla="*/ 332509 h 2942706"/>
              <a:gd name="connsiteX8" fmla="*/ 2044931 w 2044931"/>
              <a:gd name="connsiteY8" fmla="*/ 0 h 2942706"/>
              <a:gd name="connsiteX9" fmla="*/ 1612669 w 2044931"/>
              <a:gd name="connsiteY9" fmla="*/ 2942706 h 2942706"/>
              <a:gd name="connsiteX10" fmla="*/ 1479665 w 2044931"/>
              <a:gd name="connsiteY10" fmla="*/ 2826327 h 2942706"/>
              <a:gd name="connsiteX11" fmla="*/ 1330036 w 2044931"/>
              <a:gd name="connsiteY11" fmla="*/ 2859578 h 2942706"/>
              <a:gd name="connsiteX12" fmla="*/ 1180407 w 2044931"/>
              <a:gd name="connsiteY12" fmla="*/ 2759826 h 2942706"/>
              <a:gd name="connsiteX13" fmla="*/ 931025 w 2044931"/>
              <a:gd name="connsiteY13" fmla="*/ 2859578 h 2942706"/>
              <a:gd name="connsiteX14" fmla="*/ 914400 w 2044931"/>
              <a:gd name="connsiteY14" fmla="*/ 2510444 h 2942706"/>
              <a:gd name="connsiteX15" fmla="*/ 731520 w 2044931"/>
              <a:gd name="connsiteY15" fmla="*/ 2543695 h 2942706"/>
              <a:gd name="connsiteX16" fmla="*/ 498763 w 2044931"/>
              <a:gd name="connsiteY16" fmla="*/ 2643447 h 2942706"/>
              <a:gd name="connsiteX17" fmla="*/ 415636 w 2044931"/>
              <a:gd name="connsiteY17" fmla="*/ 2793077 h 2942706"/>
              <a:gd name="connsiteX18" fmla="*/ 0 w 2044931"/>
              <a:gd name="connsiteY18" fmla="*/ 2593571 h 2942706"/>
              <a:gd name="connsiteX19" fmla="*/ 532014 w 2044931"/>
              <a:gd name="connsiteY19" fmla="*/ 216131 h 294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4931" h="2942706">
                <a:moveTo>
                  <a:pt x="532014" y="216131"/>
                </a:moveTo>
                <a:lnTo>
                  <a:pt x="731520" y="465513"/>
                </a:lnTo>
                <a:lnTo>
                  <a:pt x="814647" y="315884"/>
                </a:lnTo>
                <a:lnTo>
                  <a:pt x="931025" y="465513"/>
                </a:lnTo>
                <a:lnTo>
                  <a:pt x="1064029" y="315884"/>
                </a:lnTo>
                <a:lnTo>
                  <a:pt x="1529542" y="315884"/>
                </a:lnTo>
                <a:lnTo>
                  <a:pt x="1496291" y="548640"/>
                </a:lnTo>
                <a:lnTo>
                  <a:pt x="1812174" y="332509"/>
                </a:lnTo>
                <a:lnTo>
                  <a:pt x="2044931" y="0"/>
                </a:lnTo>
                <a:lnTo>
                  <a:pt x="1612669" y="2942706"/>
                </a:lnTo>
                <a:lnTo>
                  <a:pt x="1479665" y="2826327"/>
                </a:lnTo>
                <a:lnTo>
                  <a:pt x="1330036" y="2859578"/>
                </a:lnTo>
                <a:lnTo>
                  <a:pt x="1180407" y="2759826"/>
                </a:lnTo>
                <a:lnTo>
                  <a:pt x="931025" y="2859578"/>
                </a:lnTo>
                <a:lnTo>
                  <a:pt x="914400" y="2510444"/>
                </a:lnTo>
                <a:lnTo>
                  <a:pt x="731520" y="2543695"/>
                </a:lnTo>
                <a:lnTo>
                  <a:pt x="498763" y="2643447"/>
                </a:lnTo>
                <a:lnTo>
                  <a:pt x="415636" y="2793077"/>
                </a:lnTo>
                <a:lnTo>
                  <a:pt x="0" y="2593571"/>
                </a:lnTo>
                <a:lnTo>
                  <a:pt x="532014" y="216131"/>
                </a:lnTo>
                <a:close/>
              </a:path>
            </a:pathLst>
          </a:custGeom>
          <a:gradFill flip="none" rotWithShape="1">
            <a:gsLst>
              <a:gs pos="19000">
                <a:srgbClr val="CF9F6F">
                  <a:lumMod val="95000"/>
                  <a:alpha val="46000"/>
                </a:srgbClr>
              </a:gs>
              <a:gs pos="0">
                <a:srgbClr val="CF9F6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61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85998" y="771524"/>
            <a:ext cx="6859243" cy="5972767"/>
            <a:chOff x="2285998" y="771524"/>
            <a:chExt cx="6859243" cy="5972767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2285998" y="771524"/>
              <a:ext cx="6859243" cy="5724939"/>
              <a:chOff x="3114725" y="370009"/>
              <a:chExt cx="5063138" cy="6487991"/>
            </a:xfrm>
          </p:grpSpPr>
          <p:sp>
            <p:nvSpPr>
              <p:cNvPr id="6" name="Flowchart: Data 5"/>
              <p:cNvSpPr/>
              <p:nvPr/>
            </p:nvSpPr>
            <p:spPr>
              <a:xfrm rot="20814936">
                <a:off x="3542693" y="1179520"/>
                <a:ext cx="4635170" cy="5221593"/>
              </a:xfrm>
              <a:prstGeom prst="flowChartInputOut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Data 9"/>
              <p:cNvSpPr/>
              <p:nvPr/>
            </p:nvSpPr>
            <p:spPr>
              <a:xfrm rot="20814936">
                <a:off x="3488445" y="1105200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836504" y="6449239"/>
                <a:ext cx="334617" cy="40876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lowchart: Data 10"/>
              <p:cNvSpPr/>
              <p:nvPr/>
            </p:nvSpPr>
            <p:spPr>
              <a:xfrm rot="20814936">
                <a:off x="3424256" y="993720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owchart: Data 13"/>
              <p:cNvSpPr/>
              <p:nvPr/>
            </p:nvSpPr>
            <p:spPr>
              <a:xfrm rot="20814936">
                <a:off x="3370005" y="882239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Data 14"/>
              <p:cNvSpPr/>
              <p:nvPr/>
            </p:nvSpPr>
            <p:spPr>
              <a:xfrm rot="20814936">
                <a:off x="3295875" y="770759"/>
                <a:ext cx="4635170" cy="5221593"/>
              </a:xfrm>
              <a:prstGeom prst="flowChartInputOutput">
                <a:avLst/>
              </a:prstGeom>
              <a:solidFill>
                <a:srgbClr val="CF9F6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Data 17"/>
              <p:cNvSpPr/>
              <p:nvPr/>
            </p:nvSpPr>
            <p:spPr>
              <a:xfrm rot="20814936">
                <a:off x="3114725" y="370009"/>
                <a:ext cx="4665377" cy="5624150"/>
              </a:xfrm>
              <a:prstGeom prst="flowChartInputOutpu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 flipH="1">
              <a:off x="7974744" y="6362700"/>
              <a:ext cx="512032" cy="38159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rot="780257">
            <a:off x="3540927" y="5082306"/>
            <a:ext cx="171143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Giá:99.999$</a:t>
            </a:r>
            <a:endParaRPr lang="en-US" sz="2000" b="1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458">
            <a:off x="4374502" y="1036193"/>
            <a:ext cx="3443826" cy="344382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 rot="623061">
            <a:off x="4713479" y="1332333"/>
            <a:ext cx="290027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for watching</a:t>
            </a:r>
            <a:endParaRPr lang="en-US" sz="54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299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790" flipH="1">
            <a:off x="3711605" y="835074"/>
            <a:ext cx="1485759" cy="12585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5489" flipH="1">
            <a:off x="4317897" y="4434859"/>
            <a:ext cx="1922703" cy="16286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438" flipH="1">
            <a:off x="6443671" y="5197187"/>
            <a:ext cx="1333798" cy="11297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4167" flipH="1">
            <a:off x="8736633" y="3988893"/>
            <a:ext cx="1041962" cy="12084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0224" flipH="1">
            <a:off x="5720833" y="588702"/>
            <a:ext cx="1085915" cy="9198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6547" flipH="1">
            <a:off x="3297211" y="3542077"/>
            <a:ext cx="1092914" cy="114891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6044907" y="827559"/>
            <a:ext cx="3399451" cy="4791993"/>
            <a:chOff x="6773249" y="1009533"/>
            <a:chExt cx="4715226" cy="552380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46576" y="4507430"/>
              <a:ext cx="1516269" cy="20259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4" y="4374145"/>
              <a:ext cx="1516269" cy="202590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093" y="2049163"/>
              <a:ext cx="2279185" cy="227918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0905">
              <a:off x="9743728" y="1920065"/>
              <a:ext cx="1744747" cy="216617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25804">
              <a:off x="6842164" y="1494804"/>
              <a:ext cx="2067469" cy="2205300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8473541" y="1009533"/>
              <a:ext cx="1355034" cy="1414625"/>
              <a:chOff x="1704310" y="1032136"/>
              <a:chExt cx="1355034" cy="1414625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843665" y="1268765"/>
                <a:ext cx="1076325" cy="116681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1776405" y="1268764"/>
                <a:ext cx="1121453" cy="1177997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4310" y="1032136"/>
                <a:ext cx="1355034" cy="899938"/>
              </a:xfrm>
              <a:prstGeom prst="rect">
                <a:avLst/>
              </a:prstGeom>
            </p:spPr>
          </p:pic>
        </p:grpSp>
      </p:grpSp>
      <p:grpSp>
        <p:nvGrpSpPr>
          <p:cNvPr id="82" name="Group 81"/>
          <p:cNvGrpSpPr/>
          <p:nvPr/>
        </p:nvGrpSpPr>
        <p:grpSpPr>
          <a:xfrm>
            <a:off x="3993142" y="2097683"/>
            <a:ext cx="4721311" cy="2596877"/>
            <a:chOff x="3983617" y="2069108"/>
            <a:chExt cx="4721311" cy="2596877"/>
          </a:xfrm>
        </p:grpSpPr>
        <p:sp>
          <p:nvSpPr>
            <p:cNvPr id="83" name="Freeform 82"/>
            <p:cNvSpPr/>
            <p:nvPr/>
          </p:nvSpPr>
          <p:spPr>
            <a:xfrm>
              <a:off x="4016535" y="2400548"/>
              <a:ext cx="666750" cy="723900"/>
            </a:xfrm>
            <a:custGeom>
              <a:avLst/>
              <a:gdLst>
                <a:gd name="connsiteX0" fmla="*/ 438150 w 666750"/>
                <a:gd name="connsiteY0" fmla="*/ 76200 h 723900"/>
                <a:gd name="connsiteX1" fmla="*/ 438150 w 666750"/>
                <a:gd name="connsiteY1" fmla="*/ 190500 h 723900"/>
                <a:gd name="connsiteX2" fmla="*/ 381000 w 666750"/>
                <a:gd name="connsiteY2" fmla="*/ 200025 h 723900"/>
                <a:gd name="connsiteX3" fmla="*/ 400050 w 666750"/>
                <a:gd name="connsiteY3" fmla="*/ 495300 h 723900"/>
                <a:gd name="connsiteX4" fmla="*/ 447675 w 666750"/>
                <a:gd name="connsiteY4" fmla="*/ 561975 h 723900"/>
                <a:gd name="connsiteX5" fmla="*/ 533400 w 666750"/>
                <a:gd name="connsiteY5" fmla="*/ 409575 h 723900"/>
                <a:gd name="connsiteX6" fmla="*/ 666750 w 666750"/>
                <a:gd name="connsiteY6" fmla="*/ 495300 h 723900"/>
                <a:gd name="connsiteX7" fmla="*/ 600075 w 666750"/>
                <a:gd name="connsiteY7" fmla="*/ 704850 h 723900"/>
                <a:gd name="connsiteX8" fmla="*/ 85725 w 666750"/>
                <a:gd name="connsiteY8" fmla="*/ 723900 h 723900"/>
                <a:gd name="connsiteX9" fmla="*/ 9525 w 666750"/>
                <a:gd name="connsiteY9" fmla="*/ 676275 h 723900"/>
                <a:gd name="connsiteX10" fmla="*/ 38100 w 666750"/>
                <a:gd name="connsiteY10" fmla="*/ 571500 h 723900"/>
                <a:gd name="connsiteX11" fmla="*/ 95250 w 666750"/>
                <a:gd name="connsiteY11" fmla="*/ 476250 h 723900"/>
                <a:gd name="connsiteX12" fmla="*/ 76200 w 666750"/>
                <a:gd name="connsiteY12" fmla="*/ 219075 h 723900"/>
                <a:gd name="connsiteX13" fmla="*/ 0 w 666750"/>
                <a:gd name="connsiteY13" fmla="*/ 142875 h 723900"/>
                <a:gd name="connsiteX14" fmla="*/ 85725 w 666750"/>
                <a:gd name="connsiteY14" fmla="*/ 9525 h 723900"/>
                <a:gd name="connsiteX15" fmla="*/ 371475 w 666750"/>
                <a:gd name="connsiteY15" fmla="*/ 0 h 723900"/>
                <a:gd name="connsiteX16" fmla="*/ 438150 w 666750"/>
                <a:gd name="connsiteY16" fmla="*/ 762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0" h="723900">
                  <a:moveTo>
                    <a:pt x="438150" y="76200"/>
                  </a:moveTo>
                  <a:lnTo>
                    <a:pt x="438150" y="190500"/>
                  </a:lnTo>
                  <a:lnTo>
                    <a:pt x="381000" y="200025"/>
                  </a:lnTo>
                  <a:lnTo>
                    <a:pt x="400050" y="495300"/>
                  </a:lnTo>
                  <a:lnTo>
                    <a:pt x="447675" y="561975"/>
                  </a:lnTo>
                  <a:lnTo>
                    <a:pt x="533400" y="409575"/>
                  </a:lnTo>
                  <a:lnTo>
                    <a:pt x="666750" y="495300"/>
                  </a:lnTo>
                  <a:lnTo>
                    <a:pt x="600075" y="704850"/>
                  </a:lnTo>
                  <a:lnTo>
                    <a:pt x="85725" y="723900"/>
                  </a:lnTo>
                  <a:lnTo>
                    <a:pt x="9525" y="676275"/>
                  </a:lnTo>
                  <a:lnTo>
                    <a:pt x="38100" y="571500"/>
                  </a:lnTo>
                  <a:lnTo>
                    <a:pt x="95250" y="476250"/>
                  </a:lnTo>
                  <a:lnTo>
                    <a:pt x="76200" y="219075"/>
                  </a:lnTo>
                  <a:lnTo>
                    <a:pt x="0" y="142875"/>
                  </a:lnTo>
                  <a:lnTo>
                    <a:pt x="85725" y="9525"/>
                  </a:lnTo>
                  <a:lnTo>
                    <a:pt x="371475" y="0"/>
                  </a:lnTo>
                  <a:lnTo>
                    <a:pt x="438150" y="762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8049067" y="3692930"/>
              <a:ext cx="581025" cy="571500"/>
            </a:xfrm>
            <a:custGeom>
              <a:avLst/>
              <a:gdLst>
                <a:gd name="connsiteX0" fmla="*/ 409575 w 581025"/>
                <a:gd name="connsiteY0" fmla="*/ 0 h 571500"/>
                <a:gd name="connsiteX1" fmla="*/ 552450 w 581025"/>
                <a:gd name="connsiteY1" fmla="*/ 161925 h 571500"/>
                <a:gd name="connsiteX2" fmla="*/ 581025 w 581025"/>
                <a:gd name="connsiteY2" fmla="*/ 257175 h 571500"/>
                <a:gd name="connsiteX3" fmla="*/ 542925 w 581025"/>
                <a:gd name="connsiteY3" fmla="*/ 323850 h 571500"/>
                <a:gd name="connsiteX4" fmla="*/ 333375 w 581025"/>
                <a:gd name="connsiteY4" fmla="*/ 304800 h 571500"/>
                <a:gd name="connsiteX5" fmla="*/ 342900 w 581025"/>
                <a:gd name="connsiteY5" fmla="*/ 352425 h 571500"/>
                <a:gd name="connsiteX6" fmla="*/ 514350 w 581025"/>
                <a:gd name="connsiteY6" fmla="*/ 314325 h 571500"/>
                <a:gd name="connsiteX7" fmla="*/ 542925 w 581025"/>
                <a:gd name="connsiteY7" fmla="*/ 428625 h 571500"/>
                <a:gd name="connsiteX8" fmla="*/ 314325 w 581025"/>
                <a:gd name="connsiteY8" fmla="*/ 571500 h 571500"/>
                <a:gd name="connsiteX9" fmla="*/ 57150 w 581025"/>
                <a:gd name="connsiteY9" fmla="*/ 419100 h 571500"/>
                <a:gd name="connsiteX10" fmla="*/ 0 w 581025"/>
                <a:gd name="connsiteY10" fmla="*/ 152400 h 571500"/>
                <a:gd name="connsiteX11" fmla="*/ 95250 w 581025"/>
                <a:gd name="connsiteY11" fmla="*/ 9525 h 571500"/>
                <a:gd name="connsiteX12" fmla="*/ 409575 w 581025"/>
                <a:gd name="connsiteY12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1025" h="571500">
                  <a:moveTo>
                    <a:pt x="409575" y="0"/>
                  </a:moveTo>
                  <a:lnTo>
                    <a:pt x="552450" y="161925"/>
                  </a:lnTo>
                  <a:lnTo>
                    <a:pt x="581025" y="257175"/>
                  </a:lnTo>
                  <a:lnTo>
                    <a:pt x="542925" y="323850"/>
                  </a:lnTo>
                  <a:lnTo>
                    <a:pt x="333375" y="304800"/>
                  </a:lnTo>
                  <a:lnTo>
                    <a:pt x="342900" y="352425"/>
                  </a:lnTo>
                  <a:lnTo>
                    <a:pt x="514350" y="314325"/>
                  </a:lnTo>
                  <a:lnTo>
                    <a:pt x="542925" y="428625"/>
                  </a:lnTo>
                  <a:lnTo>
                    <a:pt x="314325" y="571500"/>
                  </a:lnTo>
                  <a:lnTo>
                    <a:pt x="57150" y="419100"/>
                  </a:lnTo>
                  <a:lnTo>
                    <a:pt x="0" y="152400"/>
                  </a:lnTo>
                  <a:lnTo>
                    <a:pt x="95250" y="9525"/>
                  </a:lnTo>
                  <a:lnTo>
                    <a:pt x="409575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7582342" y="3750080"/>
              <a:ext cx="666750" cy="723900"/>
            </a:xfrm>
            <a:custGeom>
              <a:avLst/>
              <a:gdLst>
                <a:gd name="connsiteX0" fmla="*/ 438150 w 666750"/>
                <a:gd name="connsiteY0" fmla="*/ 76200 h 723900"/>
                <a:gd name="connsiteX1" fmla="*/ 438150 w 666750"/>
                <a:gd name="connsiteY1" fmla="*/ 190500 h 723900"/>
                <a:gd name="connsiteX2" fmla="*/ 381000 w 666750"/>
                <a:gd name="connsiteY2" fmla="*/ 200025 h 723900"/>
                <a:gd name="connsiteX3" fmla="*/ 400050 w 666750"/>
                <a:gd name="connsiteY3" fmla="*/ 495300 h 723900"/>
                <a:gd name="connsiteX4" fmla="*/ 447675 w 666750"/>
                <a:gd name="connsiteY4" fmla="*/ 561975 h 723900"/>
                <a:gd name="connsiteX5" fmla="*/ 533400 w 666750"/>
                <a:gd name="connsiteY5" fmla="*/ 409575 h 723900"/>
                <a:gd name="connsiteX6" fmla="*/ 666750 w 666750"/>
                <a:gd name="connsiteY6" fmla="*/ 495300 h 723900"/>
                <a:gd name="connsiteX7" fmla="*/ 600075 w 666750"/>
                <a:gd name="connsiteY7" fmla="*/ 704850 h 723900"/>
                <a:gd name="connsiteX8" fmla="*/ 85725 w 666750"/>
                <a:gd name="connsiteY8" fmla="*/ 723900 h 723900"/>
                <a:gd name="connsiteX9" fmla="*/ 9525 w 666750"/>
                <a:gd name="connsiteY9" fmla="*/ 676275 h 723900"/>
                <a:gd name="connsiteX10" fmla="*/ 38100 w 666750"/>
                <a:gd name="connsiteY10" fmla="*/ 571500 h 723900"/>
                <a:gd name="connsiteX11" fmla="*/ 95250 w 666750"/>
                <a:gd name="connsiteY11" fmla="*/ 476250 h 723900"/>
                <a:gd name="connsiteX12" fmla="*/ 76200 w 666750"/>
                <a:gd name="connsiteY12" fmla="*/ 219075 h 723900"/>
                <a:gd name="connsiteX13" fmla="*/ 0 w 666750"/>
                <a:gd name="connsiteY13" fmla="*/ 142875 h 723900"/>
                <a:gd name="connsiteX14" fmla="*/ 85725 w 666750"/>
                <a:gd name="connsiteY14" fmla="*/ 9525 h 723900"/>
                <a:gd name="connsiteX15" fmla="*/ 371475 w 666750"/>
                <a:gd name="connsiteY15" fmla="*/ 0 h 723900"/>
                <a:gd name="connsiteX16" fmla="*/ 438150 w 666750"/>
                <a:gd name="connsiteY16" fmla="*/ 762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0" h="723900">
                  <a:moveTo>
                    <a:pt x="438150" y="76200"/>
                  </a:moveTo>
                  <a:lnTo>
                    <a:pt x="438150" y="190500"/>
                  </a:lnTo>
                  <a:lnTo>
                    <a:pt x="381000" y="200025"/>
                  </a:lnTo>
                  <a:lnTo>
                    <a:pt x="400050" y="495300"/>
                  </a:lnTo>
                  <a:lnTo>
                    <a:pt x="447675" y="561975"/>
                  </a:lnTo>
                  <a:lnTo>
                    <a:pt x="533400" y="409575"/>
                  </a:lnTo>
                  <a:lnTo>
                    <a:pt x="666750" y="495300"/>
                  </a:lnTo>
                  <a:lnTo>
                    <a:pt x="600075" y="704850"/>
                  </a:lnTo>
                  <a:lnTo>
                    <a:pt x="85725" y="723900"/>
                  </a:lnTo>
                  <a:lnTo>
                    <a:pt x="9525" y="676275"/>
                  </a:lnTo>
                  <a:lnTo>
                    <a:pt x="38100" y="571500"/>
                  </a:lnTo>
                  <a:lnTo>
                    <a:pt x="95250" y="476250"/>
                  </a:lnTo>
                  <a:lnTo>
                    <a:pt x="76200" y="219075"/>
                  </a:lnTo>
                  <a:lnTo>
                    <a:pt x="0" y="142875"/>
                  </a:lnTo>
                  <a:lnTo>
                    <a:pt x="85725" y="9525"/>
                  </a:lnTo>
                  <a:lnTo>
                    <a:pt x="371475" y="0"/>
                  </a:lnTo>
                  <a:lnTo>
                    <a:pt x="438150" y="762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7239442" y="3569105"/>
              <a:ext cx="381000" cy="247650"/>
            </a:xfrm>
            <a:custGeom>
              <a:avLst/>
              <a:gdLst>
                <a:gd name="connsiteX0" fmla="*/ 200025 w 381000"/>
                <a:gd name="connsiteY0" fmla="*/ 0 h 247650"/>
                <a:gd name="connsiteX1" fmla="*/ 0 w 381000"/>
                <a:gd name="connsiteY1" fmla="*/ 114300 h 247650"/>
                <a:gd name="connsiteX2" fmla="*/ 0 w 381000"/>
                <a:gd name="connsiteY2" fmla="*/ 209550 h 247650"/>
                <a:gd name="connsiteX3" fmla="*/ 161925 w 381000"/>
                <a:gd name="connsiteY3" fmla="*/ 247650 h 247650"/>
                <a:gd name="connsiteX4" fmla="*/ 381000 w 381000"/>
                <a:gd name="connsiteY4" fmla="*/ 161925 h 247650"/>
                <a:gd name="connsiteX5" fmla="*/ 304800 w 381000"/>
                <a:gd name="connsiteY5" fmla="*/ 57150 h 247650"/>
                <a:gd name="connsiteX6" fmla="*/ 200025 w 381000"/>
                <a:gd name="connsiteY6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0" h="247650">
                  <a:moveTo>
                    <a:pt x="200025" y="0"/>
                  </a:moveTo>
                  <a:lnTo>
                    <a:pt x="0" y="114300"/>
                  </a:lnTo>
                  <a:lnTo>
                    <a:pt x="0" y="209550"/>
                  </a:lnTo>
                  <a:lnTo>
                    <a:pt x="161925" y="247650"/>
                  </a:lnTo>
                  <a:lnTo>
                    <a:pt x="381000" y="161925"/>
                  </a:lnTo>
                  <a:lnTo>
                    <a:pt x="304800" y="57150"/>
                  </a:lnTo>
                  <a:lnTo>
                    <a:pt x="200025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7201342" y="3769130"/>
              <a:ext cx="428625" cy="533400"/>
            </a:xfrm>
            <a:custGeom>
              <a:avLst/>
              <a:gdLst>
                <a:gd name="connsiteX0" fmla="*/ 66675 w 428625"/>
                <a:gd name="connsiteY0" fmla="*/ 390525 h 533400"/>
                <a:gd name="connsiteX1" fmla="*/ 76200 w 428625"/>
                <a:gd name="connsiteY1" fmla="*/ 228600 h 533400"/>
                <a:gd name="connsiteX2" fmla="*/ 38100 w 428625"/>
                <a:gd name="connsiteY2" fmla="*/ 133350 h 533400"/>
                <a:gd name="connsiteX3" fmla="*/ 66675 w 428625"/>
                <a:gd name="connsiteY3" fmla="*/ 57150 h 533400"/>
                <a:gd name="connsiteX4" fmla="*/ 361950 w 428625"/>
                <a:gd name="connsiteY4" fmla="*/ 0 h 533400"/>
                <a:gd name="connsiteX5" fmla="*/ 371475 w 428625"/>
                <a:gd name="connsiteY5" fmla="*/ 247650 h 533400"/>
                <a:gd name="connsiteX6" fmla="*/ 428625 w 428625"/>
                <a:gd name="connsiteY6" fmla="*/ 361950 h 533400"/>
                <a:gd name="connsiteX7" fmla="*/ 419100 w 428625"/>
                <a:gd name="connsiteY7" fmla="*/ 485775 h 533400"/>
                <a:gd name="connsiteX8" fmla="*/ 238125 w 428625"/>
                <a:gd name="connsiteY8" fmla="*/ 533400 h 533400"/>
                <a:gd name="connsiteX9" fmla="*/ 0 w 428625"/>
                <a:gd name="connsiteY9" fmla="*/ 476250 h 533400"/>
                <a:gd name="connsiteX10" fmla="*/ 66675 w 428625"/>
                <a:gd name="connsiteY10" fmla="*/ 39052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625" h="533400">
                  <a:moveTo>
                    <a:pt x="66675" y="390525"/>
                  </a:moveTo>
                  <a:lnTo>
                    <a:pt x="76200" y="228600"/>
                  </a:lnTo>
                  <a:lnTo>
                    <a:pt x="38100" y="133350"/>
                  </a:lnTo>
                  <a:lnTo>
                    <a:pt x="66675" y="57150"/>
                  </a:lnTo>
                  <a:lnTo>
                    <a:pt x="361950" y="0"/>
                  </a:lnTo>
                  <a:lnTo>
                    <a:pt x="371475" y="247650"/>
                  </a:lnTo>
                  <a:lnTo>
                    <a:pt x="428625" y="361950"/>
                  </a:lnTo>
                  <a:lnTo>
                    <a:pt x="419100" y="485775"/>
                  </a:lnTo>
                  <a:lnTo>
                    <a:pt x="238125" y="533400"/>
                  </a:lnTo>
                  <a:lnTo>
                    <a:pt x="0" y="476250"/>
                  </a:lnTo>
                  <a:lnTo>
                    <a:pt x="66675" y="39052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6546401" y="3569105"/>
              <a:ext cx="673991" cy="714375"/>
            </a:xfrm>
            <a:custGeom>
              <a:avLst/>
              <a:gdLst>
                <a:gd name="connsiteX0" fmla="*/ 28575 w 628650"/>
                <a:gd name="connsiteY0" fmla="*/ 609600 h 714375"/>
                <a:gd name="connsiteX1" fmla="*/ 66675 w 628650"/>
                <a:gd name="connsiteY1" fmla="*/ 342900 h 714375"/>
                <a:gd name="connsiteX2" fmla="*/ 66675 w 628650"/>
                <a:gd name="connsiteY2" fmla="*/ 209550 h 714375"/>
                <a:gd name="connsiteX3" fmla="*/ 0 w 628650"/>
                <a:gd name="connsiteY3" fmla="*/ 114300 h 714375"/>
                <a:gd name="connsiteX4" fmla="*/ 276225 w 628650"/>
                <a:gd name="connsiteY4" fmla="*/ 0 h 714375"/>
                <a:gd name="connsiteX5" fmla="*/ 342900 w 628650"/>
                <a:gd name="connsiteY5" fmla="*/ 152400 h 714375"/>
                <a:gd name="connsiteX6" fmla="*/ 333375 w 628650"/>
                <a:gd name="connsiteY6" fmla="*/ 209550 h 714375"/>
                <a:gd name="connsiteX7" fmla="*/ 600075 w 628650"/>
                <a:gd name="connsiteY7" fmla="*/ 161925 h 714375"/>
                <a:gd name="connsiteX8" fmla="*/ 628650 w 628650"/>
                <a:gd name="connsiteY8" fmla="*/ 609600 h 714375"/>
                <a:gd name="connsiteX9" fmla="*/ 495300 w 628650"/>
                <a:gd name="connsiteY9" fmla="*/ 685800 h 714375"/>
                <a:gd name="connsiteX10" fmla="*/ 266700 w 628650"/>
                <a:gd name="connsiteY10" fmla="*/ 714375 h 714375"/>
                <a:gd name="connsiteX11" fmla="*/ 142875 w 628650"/>
                <a:gd name="connsiteY11" fmla="*/ 647700 h 714375"/>
                <a:gd name="connsiteX12" fmla="*/ 85725 w 628650"/>
                <a:gd name="connsiteY12" fmla="*/ 676275 h 714375"/>
                <a:gd name="connsiteX13" fmla="*/ 28575 w 628650"/>
                <a:gd name="connsiteY13" fmla="*/ 60960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650" h="714375">
                  <a:moveTo>
                    <a:pt x="28575" y="609600"/>
                  </a:moveTo>
                  <a:lnTo>
                    <a:pt x="66675" y="342900"/>
                  </a:lnTo>
                  <a:lnTo>
                    <a:pt x="66675" y="209550"/>
                  </a:lnTo>
                  <a:lnTo>
                    <a:pt x="0" y="114300"/>
                  </a:lnTo>
                  <a:lnTo>
                    <a:pt x="276225" y="0"/>
                  </a:lnTo>
                  <a:lnTo>
                    <a:pt x="342900" y="152400"/>
                  </a:lnTo>
                  <a:lnTo>
                    <a:pt x="333375" y="209550"/>
                  </a:lnTo>
                  <a:lnTo>
                    <a:pt x="600075" y="161925"/>
                  </a:lnTo>
                  <a:lnTo>
                    <a:pt x="628650" y="609600"/>
                  </a:lnTo>
                  <a:lnTo>
                    <a:pt x="495300" y="685800"/>
                  </a:lnTo>
                  <a:lnTo>
                    <a:pt x="266700" y="714375"/>
                  </a:lnTo>
                  <a:lnTo>
                    <a:pt x="142875" y="647700"/>
                  </a:lnTo>
                  <a:lnTo>
                    <a:pt x="85725" y="676275"/>
                  </a:lnTo>
                  <a:lnTo>
                    <a:pt x="28575" y="6096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5944042" y="3531005"/>
              <a:ext cx="590550" cy="485775"/>
            </a:xfrm>
            <a:custGeom>
              <a:avLst/>
              <a:gdLst>
                <a:gd name="connsiteX0" fmla="*/ 76200 w 590550"/>
                <a:gd name="connsiteY0" fmla="*/ 447675 h 485775"/>
                <a:gd name="connsiteX1" fmla="*/ 0 w 590550"/>
                <a:gd name="connsiteY1" fmla="*/ 209550 h 485775"/>
                <a:gd name="connsiteX2" fmla="*/ 66675 w 590550"/>
                <a:gd name="connsiteY2" fmla="*/ 19050 h 485775"/>
                <a:gd name="connsiteX3" fmla="*/ 247650 w 590550"/>
                <a:gd name="connsiteY3" fmla="*/ 0 h 485775"/>
                <a:gd name="connsiteX4" fmla="*/ 457200 w 590550"/>
                <a:gd name="connsiteY4" fmla="*/ 0 h 485775"/>
                <a:gd name="connsiteX5" fmla="*/ 590550 w 590550"/>
                <a:gd name="connsiteY5" fmla="*/ 161925 h 485775"/>
                <a:gd name="connsiteX6" fmla="*/ 561975 w 590550"/>
                <a:gd name="connsiteY6" fmla="*/ 361950 h 485775"/>
                <a:gd name="connsiteX7" fmla="*/ 428625 w 590550"/>
                <a:gd name="connsiteY7" fmla="*/ 485775 h 485775"/>
                <a:gd name="connsiteX8" fmla="*/ 76200 w 590550"/>
                <a:gd name="connsiteY8" fmla="*/ 4476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85775">
                  <a:moveTo>
                    <a:pt x="76200" y="447675"/>
                  </a:moveTo>
                  <a:lnTo>
                    <a:pt x="0" y="209550"/>
                  </a:lnTo>
                  <a:lnTo>
                    <a:pt x="66675" y="19050"/>
                  </a:lnTo>
                  <a:lnTo>
                    <a:pt x="247650" y="0"/>
                  </a:lnTo>
                  <a:lnTo>
                    <a:pt x="457200" y="0"/>
                  </a:lnTo>
                  <a:lnTo>
                    <a:pt x="590550" y="161925"/>
                  </a:lnTo>
                  <a:lnTo>
                    <a:pt x="561975" y="361950"/>
                  </a:lnTo>
                  <a:lnTo>
                    <a:pt x="428625" y="485775"/>
                  </a:lnTo>
                  <a:lnTo>
                    <a:pt x="76200" y="44767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5106274" y="3477387"/>
              <a:ext cx="857250" cy="685800"/>
            </a:xfrm>
            <a:custGeom>
              <a:avLst/>
              <a:gdLst>
                <a:gd name="connsiteX0" fmla="*/ 9525 w 857250"/>
                <a:gd name="connsiteY0" fmla="*/ 657225 h 685800"/>
                <a:gd name="connsiteX1" fmla="*/ 0 w 857250"/>
                <a:gd name="connsiteY1" fmla="*/ 504825 h 685800"/>
                <a:gd name="connsiteX2" fmla="*/ 76200 w 857250"/>
                <a:gd name="connsiteY2" fmla="*/ 466725 h 685800"/>
                <a:gd name="connsiteX3" fmla="*/ 76200 w 857250"/>
                <a:gd name="connsiteY3" fmla="*/ 238125 h 685800"/>
                <a:gd name="connsiteX4" fmla="*/ 28575 w 857250"/>
                <a:gd name="connsiteY4" fmla="*/ 123825 h 685800"/>
                <a:gd name="connsiteX5" fmla="*/ 0 w 857250"/>
                <a:gd name="connsiteY5" fmla="*/ 28575 h 685800"/>
                <a:gd name="connsiteX6" fmla="*/ 266700 w 857250"/>
                <a:gd name="connsiteY6" fmla="*/ 0 h 685800"/>
                <a:gd name="connsiteX7" fmla="*/ 409575 w 857250"/>
                <a:gd name="connsiteY7" fmla="*/ 209550 h 685800"/>
                <a:gd name="connsiteX8" fmla="*/ 552450 w 857250"/>
                <a:gd name="connsiteY8" fmla="*/ 28575 h 685800"/>
                <a:gd name="connsiteX9" fmla="*/ 790575 w 857250"/>
                <a:gd name="connsiteY9" fmla="*/ 9525 h 685800"/>
                <a:gd name="connsiteX10" fmla="*/ 838200 w 857250"/>
                <a:gd name="connsiteY10" fmla="*/ 76200 h 685800"/>
                <a:gd name="connsiteX11" fmla="*/ 771525 w 857250"/>
                <a:gd name="connsiteY11" fmla="*/ 276225 h 685800"/>
                <a:gd name="connsiteX12" fmla="*/ 790575 w 857250"/>
                <a:gd name="connsiteY12" fmla="*/ 561975 h 685800"/>
                <a:gd name="connsiteX13" fmla="*/ 857250 w 857250"/>
                <a:gd name="connsiteY13" fmla="*/ 647700 h 685800"/>
                <a:gd name="connsiteX14" fmla="*/ 561975 w 857250"/>
                <a:gd name="connsiteY14" fmla="*/ 685800 h 685800"/>
                <a:gd name="connsiteX15" fmla="*/ 428625 w 857250"/>
                <a:gd name="connsiteY15" fmla="*/ 619125 h 685800"/>
                <a:gd name="connsiteX16" fmla="*/ 523875 w 857250"/>
                <a:gd name="connsiteY16" fmla="*/ 428625 h 685800"/>
                <a:gd name="connsiteX17" fmla="*/ 361950 w 857250"/>
                <a:gd name="connsiteY17" fmla="*/ 666750 h 685800"/>
                <a:gd name="connsiteX18" fmla="*/ 266700 w 857250"/>
                <a:gd name="connsiteY18" fmla="*/ 476250 h 685800"/>
                <a:gd name="connsiteX19" fmla="*/ 314325 w 857250"/>
                <a:gd name="connsiteY19" fmla="*/ 685800 h 685800"/>
                <a:gd name="connsiteX20" fmla="*/ 9525 w 857250"/>
                <a:gd name="connsiteY20" fmla="*/ 65722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7250" h="685800">
                  <a:moveTo>
                    <a:pt x="9525" y="657225"/>
                  </a:moveTo>
                  <a:lnTo>
                    <a:pt x="0" y="504825"/>
                  </a:lnTo>
                  <a:lnTo>
                    <a:pt x="76200" y="466725"/>
                  </a:lnTo>
                  <a:lnTo>
                    <a:pt x="76200" y="238125"/>
                  </a:lnTo>
                  <a:lnTo>
                    <a:pt x="28575" y="123825"/>
                  </a:lnTo>
                  <a:lnTo>
                    <a:pt x="0" y="28575"/>
                  </a:lnTo>
                  <a:lnTo>
                    <a:pt x="266700" y="0"/>
                  </a:lnTo>
                  <a:lnTo>
                    <a:pt x="409575" y="209550"/>
                  </a:lnTo>
                  <a:lnTo>
                    <a:pt x="552450" y="28575"/>
                  </a:lnTo>
                  <a:lnTo>
                    <a:pt x="790575" y="9525"/>
                  </a:lnTo>
                  <a:lnTo>
                    <a:pt x="838200" y="76200"/>
                  </a:lnTo>
                  <a:lnTo>
                    <a:pt x="771525" y="276225"/>
                  </a:lnTo>
                  <a:lnTo>
                    <a:pt x="790575" y="561975"/>
                  </a:lnTo>
                  <a:lnTo>
                    <a:pt x="857250" y="647700"/>
                  </a:lnTo>
                  <a:lnTo>
                    <a:pt x="561975" y="685800"/>
                  </a:lnTo>
                  <a:lnTo>
                    <a:pt x="428625" y="619125"/>
                  </a:lnTo>
                  <a:lnTo>
                    <a:pt x="523875" y="428625"/>
                  </a:lnTo>
                  <a:lnTo>
                    <a:pt x="361950" y="666750"/>
                  </a:lnTo>
                  <a:lnTo>
                    <a:pt x="266700" y="476250"/>
                  </a:lnTo>
                  <a:lnTo>
                    <a:pt x="314325" y="685800"/>
                  </a:lnTo>
                  <a:lnTo>
                    <a:pt x="9525" y="65722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>
              <a:off x="6382192" y="2673755"/>
              <a:ext cx="628650" cy="714375"/>
            </a:xfrm>
            <a:custGeom>
              <a:avLst/>
              <a:gdLst>
                <a:gd name="connsiteX0" fmla="*/ 533400 w 628650"/>
                <a:gd name="connsiteY0" fmla="*/ 0 h 714375"/>
                <a:gd name="connsiteX1" fmla="*/ 409575 w 628650"/>
                <a:gd name="connsiteY1" fmla="*/ 47625 h 714375"/>
                <a:gd name="connsiteX2" fmla="*/ 161925 w 628650"/>
                <a:gd name="connsiteY2" fmla="*/ 47625 h 714375"/>
                <a:gd name="connsiteX3" fmla="*/ 76200 w 628650"/>
                <a:gd name="connsiteY3" fmla="*/ 114300 h 714375"/>
                <a:gd name="connsiteX4" fmla="*/ 47625 w 628650"/>
                <a:gd name="connsiteY4" fmla="*/ 266700 h 714375"/>
                <a:gd name="connsiteX5" fmla="*/ 85725 w 628650"/>
                <a:gd name="connsiteY5" fmla="*/ 352425 h 714375"/>
                <a:gd name="connsiteX6" fmla="*/ 0 w 628650"/>
                <a:gd name="connsiteY6" fmla="*/ 476250 h 714375"/>
                <a:gd name="connsiteX7" fmla="*/ 66675 w 628650"/>
                <a:gd name="connsiteY7" fmla="*/ 523875 h 714375"/>
                <a:gd name="connsiteX8" fmla="*/ 28575 w 628650"/>
                <a:gd name="connsiteY8" fmla="*/ 609600 h 714375"/>
                <a:gd name="connsiteX9" fmla="*/ 200025 w 628650"/>
                <a:gd name="connsiteY9" fmla="*/ 714375 h 714375"/>
                <a:gd name="connsiteX10" fmla="*/ 438150 w 628650"/>
                <a:gd name="connsiteY10" fmla="*/ 704850 h 714375"/>
                <a:gd name="connsiteX11" fmla="*/ 561975 w 628650"/>
                <a:gd name="connsiteY11" fmla="*/ 609600 h 714375"/>
                <a:gd name="connsiteX12" fmla="*/ 628650 w 628650"/>
                <a:gd name="connsiteY12" fmla="*/ 523875 h 714375"/>
                <a:gd name="connsiteX13" fmla="*/ 590550 w 628650"/>
                <a:gd name="connsiteY13" fmla="*/ 428625 h 714375"/>
                <a:gd name="connsiteX14" fmla="*/ 476250 w 628650"/>
                <a:gd name="connsiteY14" fmla="*/ 333375 h 714375"/>
                <a:gd name="connsiteX15" fmla="*/ 285750 w 628650"/>
                <a:gd name="connsiteY15" fmla="*/ 371475 h 714375"/>
                <a:gd name="connsiteX16" fmla="*/ 581025 w 628650"/>
                <a:gd name="connsiteY16" fmla="*/ 285750 h 714375"/>
                <a:gd name="connsiteX17" fmla="*/ 542925 w 628650"/>
                <a:gd name="connsiteY17" fmla="*/ 180975 h 714375"/>
                <a:gd name="connsiteX18" fmla="*/ 628650 w 628650"/>
                <a:gd name="connsiteY18" fmla="*/ 76200 h 714375"/>
                <a:gd name="connsiteX19" fmla="*/ 533400 w 628650"/>
                <a:gd name="connsiteY19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8650" h="714375">
                  <a:moveTo>
                    <a:pt x="533400" y="0"/>
                  </a:moveTo>
                  <a:lnTo>
                    <a:pt x="409575" y="47625"/>
                  </a:lnTo>
                  <a:lnTo>
                    <a:pt x="161925" y="47625"/>
                  </a:lnTo>
                  <a:lnTo>
                    <a:pt x="76200" y="114300"/>
                  </a:lnTo>
                  <a:lnTo>
                    <a:pt x="47625" y="266700"/>
                  </a:lnTo>
                  <a:lnTo>
                    <a:pt x="85725" y="352425"/>
                  </a:lnTo>
                  <a:lnTo>
                    <a:pt x="0" y="476250"/>
                  </a:lnTo>
                  <a:lnTo>
                    <a:pt x="66675" y="523875"/>
                  </a:lnTo>
                  <a:lnTo>
                    <a:pt x="28575" y="609600"/>
                  </a:lnTo>
                  <a:lnTo>
                    <a:pt x="200025" y="714375"/>
                  </a:lnTo>
                  <a:lnTo>
                    <a:pt x="438150" y="704850"/>
                  </a:lnTo>
                  <a:lnTo>
                    <a:pt x="561975" y="609600"/>
                  </a:lnTo>
                  <a:lnTo>
                    <a:pt x="628650" y="523875"/>
                  </a:lnTo>
                  <a:lnTo>
                    <a:pt x="590550" y="428625"/>
                  </a:lnTo>
                  <a:lnTo>
                    <a:pt x="476250" y="333375"/>
                  </a:lnTo>
                  <a:lnTo>
                    <a:pt x="285750" y="371475"/>
                  </a:lnTo>
                  <a:lnTo>
                    <a:pt x="581025" y="285750"/>
                  </a:lnTo>
                  <a:lnTo>
                    <a:pt x="542925" y="180975"/>
                  </a:lnTo>
                  <a:lnTo>
                    <a:pt x="628650" y="76200"/>
                  </a:lnTo>
                  <a:lnTo>
                    <a:pt x="53340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5648767" y="2359430"/>
              <a:ext cx="838200" cy="714375"/>
            </a:xfrm>
            <a:custGeom>
              <a:avLst/>
              <a:gdLst>
                <a:gd name="connsiteX0" fmla="*/ 0 w 838200"/>
                <a:gd name="connsiteY0" fmla="*/ 76200 h 714375"/>
                <a:gd name="connsiteX1" fmla="*/ 85725 w 838200"/>
                <a:gd name="connsiteY1" fmla="*/ 171450 h 714375"/>
                <a:gd name="connsiteX2" fmla="*/ 104775 w 838200"/>
                <a:gd name="connsiteY2" fmla="*/ 438150 h 714375"/>
                <a:gd name="connsiteX3" fmla="*/ 47625 w 838200"/>
                <a:gd name="connsiteY3" fmla="*/ 600075 h 714375"/>
                <a:gd name="connsiteX4" fmla="*/ 85725 w 838200"/>
                <a:gd name="connsiteY4" fmla="*/ 714375 h 714375"/>
                <a:gd name="connsiteX5" fmla="*/ 238125 w 838200"/>
                <a:gd name="connsiteY5" fmla="*/ 714375 h 714375"/>
                <a:gd name="connsiteX6" fmla="*/ 371475 w 838200"/>
                <a:gd name="connsiteY6" fmla="*/ 714375 h 714375"/>
                <a:gd name="connsiteX7" fmla="*/ 361950 w 838200"/>
                <a:gd name="connsiteY7" fmla="*/ 600075 h 714375"/>
                <a:gd name="connsiteX8" fmla="*/ 323850 w 838200"/>
                <a:gd name="connsiteY8" fmla="*/ 457200 h 714375"/>
                <a:gd name="connsiteX9" fmla="*/ 609600 w 838200"/>
                <a:gd name="connsiteY9" fmla="*/ 714375 h 714375"/>
                <a:gd name="connsiteX10" fmla="*/ 733425 w 838200"/>
                <a:gd name="connsiteY10" fmla="*/ 685800 h 714375"/>
                <a:gd name="connsiteX11" fmla="*/ 762000 w 838200"/>
                <a:gd name="connsiteY11" fmla="*/ 190500 h 714375"/>
                <a:gd name="connsiteX12" fmla="*/ 838200 w 838200"/>
                <a:gd name="connsiteY12" fmla="*/ 104775 h 714375"/>
                <a:gd name="connsiteX13" fmla="*/ 809625 w 838200"/>
                <a:gd name="connsiteY13" fmla="*/ 0 h 714375"/>
                <a:gd name="connsiteX14" fmla="*/ 485775 w 838200"/>
                <a:gd name="connsiteY14" fmla="*/ 19050 h 714375"/>
                <a:gd name="connsiteX15" fmla="*/ 514350 w 838200"/>
                <a:gd name="connsiteY15" fmla="*/ 219075 h 714375"/>
                <a:gd name="connsiteX16" fmla="*/ 295275 w 838200"/>
                <a:gd name="connsiteY16" fmla="*/ 9525 h 714375"/>
                <a:gd name="connsiteX17" fmla="*/ 66675 w 838200"/>
                <a:gd name="connsiteY17" fmla="*/ 28575 h 714375"/>
                <a:gd name="connsiteX18" fmla="*/ 0 w 838200"/>
                <a:gd name="connsiteY18" fmla="*/ 7620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8200" h="714375">
                  <a:moveTo>
                    <a:pt x="0" y="76200"/>
                  </a:moveTo>
                  <a:lnTo>
                    <a:pt x="85725" y="171450"/>
                  </a:lnTo>
                  <a:lnTo>
                    <a:pt x="104775" y="438150"/>
                  </a:lnTo>
                  <a:lnTo>
                    <a:pt x="47625" y="600075"/>
                  </a:lnTo>
                  <a:lnTo>
                    <a:pt x="85725" y="714375"/>
                  </a:lnTo>
                  <a:lnTo>
                    <a:pt x="238125" y="714375"/>
                  </a:lnTo>
                  <a:lnTo>
                    <a:pt x="371475" y="714375"/>
                  </a:lnTo>
                  <a:lnTo>
                    <a:pt x="361950" y="600075"/>
                  </a:lnTo>
                  <a:lnTo>
                    <a:pt x="323850" y="457200"/>
                  </a:lnTo>
                  <a:lnTo>
                    <a:pt x="609600" y="714375"/>
                  </a:lnTo>
                  <a:lnTo>
                    <a:pt x="733425" y="685800"/>
                  </a:lnTo>
                  <a:lnTo>
                    <a:pt x="762000" y="190500"/>
                  </a:lnTo>
                  <a:lnTo>
                    <a:pt x="838200" y="104775"/>
                  </a:lnTo>
                  <a:lnTo>
                    <a:pt x="809625" y="0"/>
                  </a:lnTo>
                  <a:lnTo>
                    <a:pt x="485775" y="19050"/>
                  </a:lnTo>
                  <a:lnTo>
                    <a:pt x="514350" y="219075"/>
                  </a:lnTo>
                  <a:lnTo>
                    <a:pt x="295275" y="9525"/>
                  </a:lnTo>
                  <a:lnTo>
                    <a:pt x="66675" y="28575"/>
                  </a:lnTo>
                  <a:lnTo>
                    <a:pt x="0" y="762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5162992" y="2549930"/>
              <a:ext cx="561975" cy="552450"/>
            </a:xfrm>
            <a:custGeom>
              <a:avLst/>
              <a:gdLst>
                <a:gd name="connsiteX0" fmla="*/ 361950 w 561975"/>
                <a:gd name="connsiteY0" fmla="*/ 85725 h 552450"/>
                <a:gd name="connsiteX1" fmla="*/ 123825 w 561975"/>
                <a:gd name="connsiteY1" fmla="*/ 57150 h 552450"/>
                <a:gd name="connsiteX2" fmla="*/ 0 w 561975"/>
                <a:gd name="connsiteY2" fmla="*/ 209550 h 552450"/>
                <a:gd name="connsiteX3" fmla="*/ 9525 w 561975"/>
                <a:gd name="connsiteY3" fmla="*/ 495300 h 552450"/>
                <a:gd name="connsiteX4" fmla="*/ 219075 w 561975"/>
                <a:gd name="connsiteY4" fmla="*/ 552450 h 552450"/>
                <a:gd name="connsiteX5" fmla="*/ 447675 w 561975"/>
                <a:gd name="connsiteY5" fmla="*/ 466725 h 552450"/>
                <a:gd name="connsiteX6" fmla="*/ 457200 w 561975"/>
                <a:gd name="connsiteY6" fmla="*/ 304800 h 552450"/>
                <a:gd name="connsiteX7" fmla="*/ 561975 w 561975"/>
                <a:gd name="connsiteY7" fmla="*/ 171450 h 552450"/>
                <a:gd name="connsiteX8" fmla="*/ 552450 w 561975"/>
                <a:gd name="connsiteY8" fmla="*/ 66675 h 552450"/>
                <a:gd name="connsiteX9" fmla="*/ 533400 w 561975"/>
                <a:gd name="connsiteY9" fmla="*/ 9525 h 552450"/>
                <a:gd name="connsiteX10" fmla="*/ 400050 w 561975"/>
                <a:gd name="connsiteY10" fmla="*/ 0 h 552450"/>
                <a:gd name="connsiteX11" fmla="*/ 361950 w 561975"/>
                <a:gd name="connsiteY11" fmla="*/ 857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1975" h="552450">
                  <a:moveTo>
                    <a:pt x="361950" y="85725"/>
                  </a:moveTo>
                  <a:lnTo>
                    <a:pt x="123825" y="57150"/>
                  </a:lnTo>
                  <a:lnTo>
                    <a:pt x="0" y="209550"/>
                  </a:lnTo>
                  <a:lnTo>
                    <a:pt x="9525" y="495300"/>
                  </a:lnTo>
                  <a:lnTo>
                    <a:pt x="219075" y="552450"/>
                  </a:lnTo>
                  <a:lnTo>
                    <a:pt x="447675" y="466725"/>
                  </a:lnTo>
                  <a:lnTo>
                    <a:pt x="457200" y="304800"/>
                  </a:lnTo>
                  <a:lnTo>
                    <a:pt x="561975" y="171450"/>
                  </a:lnTo>
                  <a:lnTo>
                    <a:pt x="552450" y="66675"/>
                  </a:lnTo>
                  <a:lnTo>
                    <a:pt x="533400" y="9525"/>
                  </a:lnTo>
                  <a:lnTo>
                    <a:pt x="400050" y="0"/>
                  </a:lnTo>
                  <a:lnTo>
                    <a:pt x="361950" y="8572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4686742" y="2416580"/>
              <a:ext cx="581025" cy="523875"/>
            </a:xfrm>
            <a:custGeom>
              <a:avLst/>
              <a:gdLst>
                <a:gd name="connsiteX0" fmla="*/ 0 w 581025"/>
                <a:gd name="connsiteY0" fmla="*/ 390525 h 523875"/>
                <a:gd name="connsiteX1" fmla="*/ 0 w 581025"/>
                <a:gd name="connsiteY1" fmla="*/ 76200 h 523875"/>
                <a:gd name="connsiteX2" fmla="*/ 123825 w 581025"/>
                <a:gd name="connsiteY2" fmla="*/ 47625 h 523875"/>
                <a:gd name="connsiteX3" fmla="*/ 171450 w 581025"/>
                <a:gd name="connsiteY3" fmla="*/ 95250 h 523875"/>
                <a:gd name="connsiteX4" fmla="*/ 171450 w 581025"/>
                <a:gd name="connsiteY4" fmla="*/ 333375 h 523875"/>
                <a:gd name="connsiteX5" fmla="*/ 200025 w 581025"/>
                <a:gd name="connsiteY5" fmla="*/ 352425 h 523875"/>
                <a:gd name="connsiteX6" fmla="*/ 238125 w 581025"/>
                <a:gd name="connsiteY6" fmla="*/ 333375 h 523875"/>
                <a:gd name="connsiteX7" fmla="*/ 238125 w 581025"/>
                <a:gd name="connsiteY7" fmla="*/ 76200 h 523875"/>
                <a:gd name="connsiteX8" fmla="*/ 371475 w 581025"/>
                <a:gd name="connsiteY8" fmla="*/ 38100 h 523875"/>
                <a:gd name="connsiteX9" fmla="*/ 533400 w 581025"/>
                <a:gd name="connsiteY9" fmla="*/ 0 h 523875"/>
                <a:gd name="connsiteX10" fmla="*/ 581025 w 581025"/>
                <a:gd name="connsiteY10" fmla="*/ 66675 h 523875"/>
                <a:gd name="connsiteX11" fmla="*/ 419100 w 581025"/>
                <a:gd name="connsiteY11" fmla="*/ 276225 h 523875"/>
                <a:gd name="connsiteX12" fmla="*/ 419100 w 581025"/>
                <a:gd name="connsiteY12" fmla="*/ 514350 h 523875"/>
                <a:gd name="connsiteX13" fmla="*/ 247650 w 581025"/>
                <a:gd name="connsiteY13" fmla="*/ 523875 h 523875"/>
                <a:gd name="connsiteX14" fmla="*/ 190500 w 581025"/>
                <a:gd name="connsiteY14" fmla="*/ 504825 h 523875"/>
                <a:gd name="connsiteX15" fmla="*/ 47625 w 581025"/>
                <a:gd name="connsiteY15" fmla="*/ 504825 h 523875"/>
                <a:gd name="connsiteX16" fmla="*/ 0 w 581025"/>
                <a:gd name="connsiteY16" fmla="*/ 39052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1025" h="523875">
                  <a:moveTo>
                    <a:pt x="0" y="390525"/>
                  </a:moveTo>
                  <a:lnTo>
                    <a:pt x="0" y="76200"/>
                  </a:lnTo>
                  <a:lnTo>
                    <a:pt x="123825" y="47625"/>
                  </a:lnTo>
                  <a:lnTo>
                    <a:pt x="171450" y="95250"/>
                  </a:lnTo>
                  <a:lnTo>
                    <a:pt x="171450" y="333375"/>
                  </a:lnTo>
                  <a:lnTo>
                    <a:pt x="200025" y="352425"/>
                  </a:lnTo>
                  <a:lnTo>
                    <a:pt x="238125" y="333375"/>
                  </a:lnTo>
                  <a:lnTo>
                    <a:pt x="238125" y="76200"/>
                  </a:lnTo>
                  <a:lnTo>
                    <a:pt x="371475" y="38100"/>
                  </a:lnTo>
                  <a:lnTo>
                    <a:pt x="533400" y="0"/>
                  </a:lnTo>
                  <a:lnTo>
                    <a:pt x="581025" y="66675"/>
                  </a:lnTo>
                  <a:lnTo>
                    <a:pt x="419100" y="276225"/>
                  </a:lnTo>
                  <a:lnTo>
                    <a:pt x="419100" y="514350"/>
                  </a:lnTo>
                  <a:lnTo>
                    <a:pt x="247650" y="523875"/>
                  </a:lnTo>
                  <a:lnTo>
                    <a:pt x="190500" y="504825"/>
                  </a:lnTo>
                  <a:lnTo>
                    <a:pt x="47625" y="504825"/>
                  </a:lnTo>
                  <a:lnTo>
                    <a:pt x="0" y="390525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3983617" y="2069108"/>
              <a:ext cx="4721311" cy="2596877"/>
              <a:chOff x="1748751" y="2107676"/>
              <a:chExt cx="4460694" cy="2235991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748751" y="2107676"/>
                <a:ext cx="2909809" cy="1157928"/>
                <a:chOff x="2790802" y="2353774"/>
                <a:chExt cx="2909809" cy="115792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3351260" y="2353774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>
                      <a:ln w="9525" cmpd="sng">
                        <a:noFill/>
                        <a:prstDash val="solid"/>
                      </a:ln>
                      <a:solidFill>
                        <a:srgbClr val="00FF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ư</a:t>
                  </a: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815232" y="2473796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>
                      <a:ln w="9525" cmpd="sng">
                        <a:noFill/>
                        <a:prstDash val="solid"/>
                      </a:ln>
                      <a:solidFill>
                        <a:srgbClr val="00FF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ơ</a:t>
                  </a: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4406370" y="2435273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3B3BFF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N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3B3BFF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4999347" y="2557684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3B3BFF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g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3B3BFF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790802" y="2473795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spc="50" smtClean="0">
                      <a:ln w="9525" cmpd="sng">
                        <a:noFill/>
                        <a:prstDash val="solid"/>
                      </a:ln>
                      <a:solidFill>
                        <a:srgbClr val="00FF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L</a:t>
                  </a:r>
                  <a:endParaRPr lang="en-US" sz="6600" spc="50">
                    <a:ln w="9525" cmpd="sng">
                      <a:noFill/>
                      <a:prstDash val="solid"/>
                    </a:ln>
                    <a:solidFill>
                      <a:srgbClr val="00FF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872254" y="3003361"/>
                <a:ext cx="3337191" cy="1340306"/>
                <a:chOff x="8241158" y="1635947"/>
                <a:chExt cx="3337191" cy="1340306"/>
              </a:xfrm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8241158" y="1752017"/>
                  <a:ext cx="69734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spc="50" smtClean="0">
                      <a:ln w="9525" cmpd="sng">
                        <a:noFill/>
                        <a:prstDash val="solid"/>
                      </a:ln>
                      <a:solidFill>
                        <a:srgbClr val="3B3BFF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M</a:t>
                  </a:r>
                  <a:endParaRPr lang="en-US" sz="6600" spc="50">
                    <a:ln w="9525" cmpd="sng">
                      <a:noFill/>
                      <a:prstDash val="solid"/>
                    </a:ln>
                    <a:solidFill>
                      <a:srgbClr val="3B3BFF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8887490" y="1635947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3B3BFF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o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3B3BFF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9521337" y="1859286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FF00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b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0014505" y="1865232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FF00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i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10472039" y="2022234"/>
                  <a:ext cx="701264" cy="95401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FF00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L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0877085" y="1814302"/>
                  <a:ext cx="701264" cy="954018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6600" b="1" spc="50" smtClean="0">
                      <a:ln w="9525" cmpd="sng">
                        <a:noFill/>
                        <a:prstDash val="solid"/>
                      </a:ln>
                      <a:solidFill>
                        <a:srgbClr val="FF0000"/>
                      </a:solidFill>
                      <a:effectLst>
                        <a:glow rad="38100">
                          <a:schemeClr val="accent1">
                            <a:alpha val="40000"/>
                          </a:schemeClr>
                        </a:glow>
                      </a:effectLst>
                      <a:latin typeface=".VnCooper" panose="020B7200000000000000" pitchFamily="34" charset="0"/>
                    </a:rPr>
                    <a:t>e</a:t>
                  </a:r>
                  <a:endParaRPr lang="en-US" sz="6600" b="1" spc="50">
                    <a:ln w="9525" cmpd="sng">
                      <a:noFill/>
                      <a:prstDash val="solid"/>
                    </a:ln>
                    <a:solidFill>
                      <a:srgbClr val="FF0000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.VnCooper" panose="020B7200000000000000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5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82" y="2143125"/>
            <a:ext cx="2670893" cy="19579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34167" y="2836564"/>
            <a:ext cx="199044" cy="3535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659626" y="2895484"/>
            <a:ext cx="148126" cy="206806"/>
          </a:xfrm>
          <a:custGeom>
            <a:avLst/>
            <a:gdLst>
              <a:gd name="connsiteX0" fmla="*/ 152400 w 304800"/>
              <a:gd name="connsiteY0" fmla="*/ 0 h 434621"/>
              <a:gd name="connsiteX1" fmla="*/ 304800 w 304800"/>
              <a:gd name="connsiteY1" fmla="*/ 247650 h 434621"/>
              <a:gd name="connsiteX2" fmla="*/ 260163 w 304800"/>
              <a:gd name="connsiteY2" fmla="*/ 422765 h 434621"/>
              <a:gd name="connsiteX3" fmla="*/ 249341 w 304800"/>
              <a:gd name="connsiteY3" fmla="*/ 434621 h 434621"/>
              <a:gd name="connsiteX4" fmla="*/ 253604 w 304800"/>
              <a:gd name="connsiteY4" fmla="*/ 404813 h 434621"/>
              <a:gd name="connsiteX5" fmla="*/ 152400 w 304800"/>
              <a:gd name="connsiteY5" fmla="*/ 261938 h 434621"/>
              <a:gd name="connsiteX6" fmla="*/ 51196 w 304800"/>
              <a:gd name="connsiteY6" fmla="*/ 404813 h 434621"/>
              <a:gd name="connsiteX7" fmla="*/ 55459 w 304800"/>
              <a:gd name="connsiteY7" fmla="*/ 434621 h 434621"/>
              <a:gd name="connsiteX8" fmla="*/ 44637 w 304800"/>
              <a:gd name="connsiteY8" fmla="*/ 422765 h 434621"/>
              <a:gd name="connsiteX9" fmla="*/ 0 w 304800"/>
              <a:gd name="connsiteY9" fmla="*/ 247650 h 434621"/>
              <a:gd name="connsiteX10" fmla="*/ 152400 w 304800"/>
              <a:gd name="connsiteY10" fmla="*/ 0 h 4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4800" h="434621">
                <a:moveTo>
                  <a:pt x="152400" y="0"/>
                </a:moveTo>
                <a:cubicBezTo>
                  <a:pt x="236568" y="0"/>
                  <a:pt x="304800" y="110877"/>
                  <a:pt x="304800" y="247650"/>
                </a:cubicBezTo>
                <a:cubicBezTo>
                  <a:pt x="304800" y="316037"/>
                  <a:pt x="287742" y="377949"/>
                  <a:pt x="260163" y="422765"/>
                </a:cubicBezTo>
                <a:lnTo>
                  <a:pt x="249341" y="434621"/>
                </a:lnTo>
                <a:lnTo>
                  <a:pt x="253604" y="404813"/>
                </a:lnTo>
                <a:cubicBezTo>
                  <a:pt x="253604" y="325905"/>
                  <a:pt x="208293" y="261938"/>
                  <a:pt x="152400" y="261938"/>
                </a:cubicBezTo>
                <a:cubicBezTo>
                  <a:pt x="96507" y="261938"/>
                  <a:pt x="51196" y="325905"/>
                  <a:pt x="51196" y="404813"/>
                </a:cubicBezTo>
                <a:lnTo>
                  <a:pt x="55459" y="434621"/>
                </a:lnTo>
                <a:lnTo>
                  <a:pt x="44637" y="422765"/>
                </a:lnTo>
                <a:cubicBezTo>
                  <a:pt x="17058" y="377949"/>
                  <a:pt x="0" y="316037"/>
                  <a:pt x="0" y="247650"/>
                </a:cubicBezTo>
                <a:cubicBezTo>
                  <a:pt x="0" y="110877"/>
                  <a:pt x="68232" y="0"/>
                  <a:pt x="1524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51248" y="2836564"/>
            <a:ext cx="199044" cy="3535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970921" y="2895484"/>
            <a:ext cx="148126" cy="206806"/>
          </a:xfrm>
          <a:custGeom>
            <a:avLst/>
            <a:gdLst>
              <a:gd name="connsiteX0" fmla="*/ 152400 w 304800"/>
              <a:gd name="connsiteY0" fmla="*/ 0 h 434621"/>
              <a:gd name="connsiteX1" fmla="*/ 304800 w 304800"/>
              <a:gd name="connsiteY1" fmla="*/ 247650 h 434621"/>
              <a:gd name="connsiteX2" fmla="*/ 260163 w 304800"/>
              <a:gd name="connsiteY2" fmla="*/ 422765 h 434621"/>
              <a:gd name="connsiteX3" fmla="*/ 249341 w 304800"/>
              <a:gd name="connsiteY3" fmla="*/ 434621 h 434621"/>
              <a:gd name="connsiteX4" fmla="*/ 253604 w 304800"/>
              <a:gd name="connsiteY4" fmla="*/ 404813 h 434621"/>
              <a:gd name="connsiteX5" fmla="*/ 152400 w 304800"/>
              <a:gd name="connsiteY5" fmla="*/ 261938 h 434621"/>
              <a:gd name="connsiteX6" fmla="*/ 51196 w 304800"/>
              <a:gd name="connsiteY6" fmla="*/ 404813 h 434621"/>
              <a:gd name="connsiteX7" fmla="*/ 55459 w 304800"/>
              <a:gd name="connsiteY7" fmla="*/ 434621 h 434621"/>
              <a:gd name="connsiteX8" fmla="*/ 44637 w 304800"/>
              <a:gd name="connsiteY8" fmla="*/ 422765 h 434621"/>
              <a:gd name="connsiteX9" fmla="*/ 0 w 304800"/>
              <a:gd name="connsiteY9" fmla="*/ 247650 h 434621"/>
              <a:gd name="connsiteX10" fmla="*/ 152400 w 304800"/>
              <a:gd name="connsiteY10" fmla="*/ 0 h 4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4800" h="434621">
                <a:moveTo>
                  <a:pt x="152400" y="0"/>
                </a:moveTo>
                <a:cubicBezTo>
                  <a:pt x="236568" y="0"/>
                  <a:pt x="304800" y="110877"/>
                  <a:pt x="304800" y="247650"/>
                </a:cubicBezTo>
                <a:cubicBezTo>
                  <a:pt x="304800" y="316037"/>
                  <a:pt x="287742" y="377949"/>
                  <a:pt x="260163" y="422765"/>
                </a:cubicBezTo>
                <a:lnTo>
                  <a:pt x="249341" y="434621"/>
                </a:lnTo>
                <a:lnTo>
                  <a:pt x="253604" y="404813"/>
                </a:lnTo>
                <a:cubicBezTo>
                  <a:pt x="253604" y="325905"/>
                  <a:pt x="208293" y="261938"/>
                  <a:pt x="152400" y="261938"/>
                </a:cubicBezTo>
                <a:cubicBezTo>
                  <a:pt x="96507" y="261938"/>
                  <a:pt x="51196" y="325905"/>
                  <a:pt x="51196" y="404813"/>
                </a:cubicBezTo>
                <a:lnTo>
                  <a:pt x="55459" y="434621"/>
                </a:lnTo>
                <a:lnTo>
                  <a:pt x="44637" y="422765"/>
                </a:lnTo>
                <a:cubicBezTo>
                  <a:pt x="17058" y="377949"/>
                  <a:pt x="0" y="316037"/>
                  <a:pt x="0" y="247650"/>
                </a:cubicBezTo>
                <a:cubicBezTo>
                  <a:pt x="0" y="110877"/>
                  <a:pt x="68232" y="0"/>
                  <a:pt x="1524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687" flipH="1">
            <a:off x="3068947" y="3827468"/>
            <a:ext cx="531249" cy="8362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59" y="4684741"/>
            <a:ext cx="531249" cy="83627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3684934" y="2492111"/>
            <a:ext cx="481409" cy="530277"/>
          </a:xfrm>
          <a:custGeom>
            <a:avLst/>
            <a:gdLst>
              <a:gd name="connsiteX0" fmla="*/ 0 w 990600"/>
              <a:gd name="connsiteY0" fmla="*/ 1114425 h 1114425"/>
              <a:gd name="connsiteX1" fmla="*/ 476250 w 990600"/>
              <a:gd name="connsiteY1" fmla="*/ 809625 h 1114425"/>
              <a:gd name="connsiteX2" fmla="*/ 990600 w 990600"/>
              <a:gd name="connsiteY2" fmla="*/ 0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1114425">
                <a:moveTo>
                  <a:pt x="0" y="1114425"/>
                </a:moveTo>
                <a:cubicBezTo>
                  <a:pt x="155575" y="1054893"/>
                  <a:pt x="311150" y="995362"/>
                  <a:pt x="476250" y="809625"/>
                </a:cubicBezTo>
                <a:cubicBezTo>
                  <a:pt x="641350" y="623888"/>
                  <a:pt x="815975" y="311944"/>
                  <a:pt x="99060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513484" y="2614482"/>
            <a:ext cx="602243" cy="439079"/>
          </a:xfrm>
          <a:custGeom>
            <a:avLst/>
            <a:gdLst>
              <a:gd name="connsiteX0" fmla="*/ 1239241 w 1239241"/>
              <a:gd name="connsiteY0" fmla="*/ 914400 h 922765"/>
              <a:gd name="connsiteX1" fmla="*/ 181966 w 1239241"/>
              <a:gd name="connsiteY1" fmla="*/ 790575 h 922765"/>
              <a:gd name="connsiteX2" fmla="*/ 991 w 1239241"/>
              <a:gd name="connsiteY2" fmla="*/ 0 h 922765"/>
              <a:gd name="connsiteX3" fmla="*/ 991 w 1239241"/>
              <a:gd name="connsiteY3" fmla="*/ 0 h 922765"/>
              <a:gd name="connsiteX4" fmla="*/ 991 w 1239241"/>
              <a:gd name="connsiteY4" fmla="*/ 0 h 922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241" h="922765">
                <a:moveTo>
                  <a:pt x="1239241" y="914400"/>
                </a:moveTo>
                <a:cubicBezTo>
                  <a:pt x="813791" y="928687"/>
                  <a:pt x="388341" y="942975"/>
                  <a:pt x="181966" y="790575"/>
                </a:cubicBezTo>
                <a:cubicBezTo>
                  <a:pt x="-24409" y="638175"/>
                  <a:pt x="991" y="0"/>
                  <a:pt x="991" y="0"/>
                </a:cubicBezTo>
                <a:lnTo>
                  <a:pt x="991" y="0"/>
                </a:lnTo>
                <a:lnTo>
                  <a:pt x="991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747572" y="3360492"/>
            <a:ext cx="371475" cy="234686"/>
            <a:chOff x="6496050" y="2257425"/>
            <a:chExt cx="371475" cy="234686"/>
          </a:xfrm>
          <a:noFill/>
        </p:grpSpPr>
        <p:sp>
          <p:nvSpPr>
            <p:cNvPr id="37" name="Oval 36"/>
            <p:cNvSpPr/>
            <p:nvPr/>
          </p:nvSpPr>
          <p:spPr>
            <a:xfrm>
              <a:off x="6548437" y="2279518"/>
              <a:ext cx="161925" cy="190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9201431">
              <a:off x="6496050" y="2257425"/>
              <a:ext cx="371475" cy="234686"/>
            </a:xfrm>
            <a:prstGeom prst="arc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9988" flipH="1">
            <a:off x="2481227" y="3974768"/>
            <a:ext cx="531249" cy="83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Cho 1 ma trận, đáp án được dấu trong ma trận đó, gợi ý sẽ xuất hiện ngẫu nhiên</a:t>
            </a:r>
          </a:p>
          <a:p>
            <a:r>
              <a:rPr lang="en-US" smtClean="0"/>
              <a:t>Người chơi có thể nhìn vào gợi ý để tìm đáp án, hoặc truy tìm trong bảng v.v…</a:t>
            </a:r>
          </a:p>
          <a:p>
            <a:r>
              <a:rPr lang="en-US" smtClean="0"/>
              <a:t>Gợi ý: xáo trộn từ, nhìn hình đoán chữ, câu hỏi thông thường,gợi ý vị trí là số,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4705</TotalTime>
  <Words>1022</Words>
  <Application>Microsoft Office PowerPoint</Application>
  <PresentationFormat>Widescreen</PresentationFormat>
  <Paragraphs>567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.VnArabia</vt:lpstr>
      <vt:lpstr>.VnArabiaH</vt:lpstr>
      <vt:lpstr>.VnClarendon</vt:lpstr>
      <vt:lpstr>.VnCooper</vt:lpstr>
      <vt:lpstr>.VnExoticH</vt:lpstr>
      <vt:lpstr>Arial</vt:lpstr>
      <vt:lpstr>Calibri</vt:lpstr>
      <vt:lpstr>Calibri Light</vt:lpstr>
      <vt:lpstr>Harlow Solid Italic</vt:lpstr>
      <vt:lpstr>Harrington</vt:lpstr>
      <vt:lpstr>Ink Free</vt:lpstr>
      <vt:lpstr>Lucida Console</vt:lpstr>
      <vt:lpstr>Myanmar Text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Văn Khôi</dc:creator>
  <cp:lastModifiedBy>Nguyễn Văn Khôi</cp:lastModifiedBy>
  <cp:revision>242</cp:revision>
  <dcterms:created xsi:type="dcterms:W3CDTF">2022-01-07T10:30:46Z</dcterms:created>
  <dcterms:modified xsi:type="dcterms:W3CDTF">2022-04-25T04:50:58Z</dcterms:modified>
</cp:coreProperties>
</file>

<file path=userCustomization/customUI.xml><?xml version="1.0" encoding="utf-8"?>
<mso:customUI xmlns:mso="http://schemas.microsoft.com/office/2006/01/customui">
  <mso:ribbon>
    <mso:qat>
      <mso:documentControls>
        <mso:control idQ="mso:PictureRotationGallery" visible="true"/>
      </mso:documentControls>
    </mso:qat>
  </mso:ribbon>
</mso:customUI>
</file>